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6.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tags/tag3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6.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77" r:id="rId5"/>
    <p:sldMasterId id="2147483802" r:id="rId6"/>
    <p:sldMasterId id="2147483822" r:id="rId7"/>
    <p:sldMasterId id="2147483845" r:id="rId8"/>
    <p:sldMasterId id="2147483868" r:id="rId9"/>
  </p:sldMasterIdLst>
  <p:notesMasterIdLst>
    <p:notesMasterId r:id="rId20"/>
  </p:notesMasterIdLst>
  <p:handoutMasterIdLst>
    <p:handoutMasterId r:id="rId21"/>
  </p:handoutMasterIdLst>
  <p:sldIdLst>
    <p:sldId id="522" r:id="rId10"/>
    <p:sldId id="31312" r:id="rId11"/>
    <p:sldId id="31317" r:id="rId12"/>
    <p:sldId id="31309" r:id="rId13"/>
    <p:sldId id="31302" r:id="rId14"/>
    <p:sldId id="31318" r:id="rId15"/>
    <p:sldId id="31300" r:id="rId16"/>
    <p:sldId id="31306" r:id="rId17"/>
    <p:sldId id="31305" r:id="rId18"/>
    <p:sldId id="31284" r:id="rId19"/>
  </p:sldIdLst>
  <p:sldSz cx="12192000" cy="6858000"/>
  <p:notesSz cx="6805613" cy="9939338"/>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152">
          <p15:clr>
            <a:srgbClr val="A4A3A4"/>
          </p15:clr>
        </p15:guide>
        <p15:guide id="7" orient="horz" pos="4020" userDrawn="1">
          <p15:clr>
            <a:srgbClr val="A4A3A4"/>
          </p15:clr>
        </p15:guide>
        <p15:guide id="12" orient="horz" pos="2163" userDrawn="1">
          <p15:clr>
            <a:srgbClr val="A4A3A4"/>
          </p15:clr>
        </p15:guide>
        <p15:guide id="15" pos="384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lins, Benjamin (TSMLP)" initials="C(" lastIdx="21" clrIdx="0">
    <p:extLst>
      <p:ext uri="{19B8F6BF-5375-455C-9EA6-DF929625EA0E}">
        <p15:presenceInfo xmlns:p15="http://schemas.microsoft.com/office/powerpoint/2012/main" userId="S::benjamin.collins@kantar.com::d473318c-7358-4aa3-98a9-4f54db8511f9" providerId="AD"/>
      </p:ext>
    </p:extLst>
  </p:cmAuthor>
  <p:cmAuthor id="2" name="Busby, Amy (TSMLP)" initials="B(" lastIdx="5" clrIdx="1">
    <p:extLst>
      <p:ext uri="{19B8F6BF-5375-455C-9EA6-DF929625EA0E}">
        <p15:presenceInfo xmlns:p15="http://schemas.microsoft.com/office/powerpoint/2012/main" userId="S::amy.busby@kantar.com::f26801c5-ca50-498e-b03c-7cd88b8f28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FEA65"/>
    <a:srgbClr val="7CFF7C"/>
    <a:srgbClr val="00B600"/>
    <a:srgbClr val="FF5000"/>
    <a:srgbClr val="FEDB00"/>
    <a:srgbClr val="DABB00"/>
    <a:srgbClr val="F6D3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0" autoAdjust="0"/>
    <p:restoredTop sz="94660"/>
  </p:normalViewPr>
  <p:slideViewPr>
    <p:cSldViewPr snapToGrid="0">
      <p:cViewPr varScale="1">
        <p:scale>
          <a:sx n="59" d="100"/>
          <a:sy n="59" d="100"/>
        </p:scale>
        <p:origin x="84" y="276"/>
      </p:cViewPr>
      <p:guideLst>
        <p:guide orient="horz" pos="4152"/>
        <p:guide orient="horz" pos="4020"/>
        <p:guide orient="horz" pos="2163"/>
        <p:guide pos="3842"/>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tags" Target="tags/tag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obertsn\Downloads\grid_rows_export%20(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Rows!$D$12</c:f>
              <c:strCache>
                <c:ptCount val="1"/>
                <c:pt idx="0">
                  <c:v>Strongly agree</c:v>
                </c:pt>
              </c:strCache>
            </c:strRef>
          </c:tx>
          <c:spPr>
            <a:solidFill>
              <a:srgbClr val="00B600"/>
            </a:solidFill>
            <a:ln>
              <a:noFill/>
            </a:ln>
            <a:effectLst/>
          </c:spPr>
          <c:invertIfNegative val="0"/>
          <c:cat>
            <c:strRef>
              <c:f>Rows!$C$13:$C$21</c:f>
              <c:strCache>
                <c:ptCount val="9"/>
                <c:pt idx="0">
                  <c:v>I am concerned about the current coronavirus situation</c:v>
                </c:pt>
                <c:pt idx="1">
                  <c:v>The current coronavirus situation is having a negative impact on my day-to-day life</c:v>
                </c:pt>
                <c:pt idx="2">
                  <c:v>I am worried about falling sick with coronavirus</c:v>
                </c:pt>
                <c:pt idx="3">
                  <c:v>The current coronavirus situation is having a negative impact on my sense of personal wellbeing</c:v>
                </c:pt>
                <c:pt idx="4">
                  <c:v>The current coronavirus situation is having a negative impact on my ability to keep up with bills &amp; commitments</c:v>
                </c:pt>
                <c:pt idx="5">
                  <c:v>I believe the UK government is doing a good job of responding to the coronavirus pandemic</c:v>
                </c:pt>
                <c:pt idx="6">
                  <c:v>I feel the restrictions currently placed on personal freedoms are proportionate and fair</c:v>
                </c:pt>
                <c:pt idx="7">
                  <c:v>I am worried about the long-term impact of coronavirus on the UK economy</c:v>
                </c:pt>
                <c:pt idx="8">
                  <c:v>I believe the vast majority of people are playing their part to help prevent the spread of the virus</c:v>
                </c:pt>
              </c:strCache>
            </c:strRef>
          </c:cat>
          <c:val>
            <c:numRef>
              <c:f>Rows!$D$13:$D$21</c:f>
              <c:numCache>
                <c:formatCode>General</c:formatCode>
                <c:ptCount val="9"/>
                <c:pt idx="0">
                  <c:v>22</c:v>
                </c:pt>
                <c:pt idx="1">
                  <c:v>6</c:v>
                </c:pt>
                <c:pt idx="2">
                  <c:v>8</c:v>
                </c:pt>
                <c:pt idx="3">
                  <c:v>4</c:v>
                </c:pt>
                <c:pt idx="4">
                  <c:v>2</c:v>
                </c:pt>
                <c:pt idx="5">
                  <c:v>1</c:v>
                </c:pt>
                <c:pt idx="6">
                  <c:v>4</c:v>
                </c:pt>
                <c:pt idx="7">
                  <c:v>27</c:v>
                </c:pt>
                <c:pt idx="8">
                  <c:v>3</c:v>
                </c:pt>
              </c:numCache>
            </c:numRef>
          </c:val>
          <c:extLst>
            <c:ext xmlns:c16="http://schemas.microsoft.com/office/drawing/2014/chart" uri="{C3380CC4-5D6E-409C-BE32-E72D297353CC}">
              <c16:uniqueId val="{00000000-65D7-432F-AC03-A1B6966634F2}"/>
            </c:ext>
          </c:extLst>
        </c:ser>
        <c:ser>
          <c:idx val="1"/>
          <c:order val="1"/>
          <c:tx>
            <c:strRef>
              <c:f>Rows!$E$12</c:f>
              <c:strCache>
                <c:ptCount val="1"/>
                <c:pt idx="0">
                  <c:v>Agree</c:v>
                </c:pt>
              </c:strCache>
            </c:strRef>
          </c:tx>
          <c:spPr>
            <a:solidFill>
              <a:srgbClr val="7CFF7C"/>
            </a:solidFill>
            <a:ln>
              <a:noFill/>
            </a:ln>
            <a:effectLst/>
          </c:spPr>
          <c:invertIfNegative val="0"/>
          <c:cat>
            <c:strRef>
              <c:f>Rows!$C$13:$C$21</c:f>
              <c:strCache>
                <c:ptCount val="9"/>
                <c:pt idx="0">
                  <c:v>I am concerned about the current coronavirus situation</c:v>
                </c:pt>
                <c:pt idx="1">
                  <c:v>The current coronavirus situation is having a negative impact on my day-to-day life</c:v>
                </c:pt>
                <c:pt idx="2">
                  <c:v>I am worried about falling sick with coronavirus</c:v>
                </c:pt>
                <c:pt idx="3">
                  <c:v>The current coronavirus situation is having a negative impact on my sense of personal wellbeing</c:v>
                </c:pt>
                <c:pt idx="4">
                  <c:v>The current coronavirus situation is having a negative impact on my ability to keep up with bills &amp; commitments</c:v>
                </c:pt>
                <c:pt idx="5">
                  <c:v>I believe the UK government is doing a good job of responding to the coronavirus pandemic</c:v>
                </c:pt>
                <c:pt idx="6">
                  <c:v>I feel the restrictions currently placed on personal freedoms are proportionate and fair</c:v>
                </c:pt>
                <c:pt idx="7">
                  <c:v>I am worried about the long-term impact of coronavirus on the UK economy</c:v>
                </c:pt>
                <c:pt idx="8">
                  <c:v>I believe the vast majority of people are playing their part to help prevent the spread of the virus</c:v>
                </c:pt>
              </c:strCache>
            </c:strRef>
          </c:cat>
          <c:val>
            <c:numRef>
              <c:f>Rows!$E$13:$E$21</c:f>
              <c:numCache>
                <c:formatCode>General</c:formatCode>
                <c:ptCount val="9"/>
                <c:pt idx="0">
                  <c:v>14</c:v>
                </c:pt>
                <c:pt idx="1">
                  <c:v>22</c:v>
                </c:pt>
                <c:pt idx="2">
                  <c:v>15</c:v>
                </c:pt>
                <c:pt idx="3">
                  <c:v>13</c:v>
                </c:pt>
                <c:pt idx="4">
                  <c:v>6</c:v>
                </c:pt>
                <c:pt idx="5">
                  <c:v>12</c:v>
                </c:pt>
                <c:pt idx="6">
                  <c:v>15</c:v>
                </c:pt>
                <c:pt idx="7">
                  <c:v>11</c:v>
                </c:pt>
                <c:pt idx="8">
                  <c:v>23</c:v>
                </c:pt>
              </c:numCache>
            </c:numRef>
          </c:val>
          <c:extLst>
            <c:ext xmlns:c16="http://schemas.microsoft.com/office/drawing/2014/chart" uri="{C3380CC4-5D6E-409C-BE32-E72D297353CC}">
              <c16:uniqueId val="{00000001-65D7-432F-AC03-A1B6966634F2}"/>
            </c:ext>
          </c:extLst>
        </c:ser>
        <c:ser>
          <c:idx val="2"/>
          <c:order val="2"/>
          <c:tx>
            <c:strRef>
              <c:f>Rows!$F$12</c:f>
              <c:strCache>
                <c:ptCount val="1"/>
                <c:pt idx="0">
                  <c:v>Neither agree nor disagree</c:v>
                </c:pt>
              </c:strCache>
            </c:strRef>
          </c:tx>
          <c:spPr>
            <a:solidFill>
              <a:srgbClr val="FFEA65"/>
            </a:solidFill>
            <a:ln>
              <a:noFill/>
            </a:ln>
            <a:effectLst/>
          </c:spPr>
          <c:invertIfNegative val="0"/>
          <c:cat>
            <c:strRef>
              <c:f>Rows!$C$13:$C$21</c:f>
              <c:strCache>
                <c:ptCount val="9"/>
                <c:pt idx="0">
                  <c:v>I am concerned about the current coronavirus situation</c:v>
                </c:pt>
                <c:pt idx="1">
                  <c:v>The current coronavirus situation is having a negative impact on my day-to-day life</c:v>
                </c:pt>
                <c:pt idx="2">
                  <c:v>I am worried about falling sick with coronavirus</c:v>
                </c:pt>
                <c:pt idx="3">
                  <c:v>The current coronavirus situation is having a negative impact on my sense of personal wellbeing</c:v>
                </c:pt>
                <c:pt idx="4">
                  <c:v>The current coronavirus situation is having a negative impact on my ability to keep up with bills &amp; commitments</c:v>
                </c:pt>
                <c:pt idx="5">
                  <c:v>I believe the UK government is doing a good job of responding to the coronavirus pandemic</c:v>
                </c:pt>
                <c:pt idx="6">
                  <c:v>I feel the restrictions currently placed on personal freedoms are proportionate and fair</c:v>
                </c:pt>
                <c:pt idx="7">
                  <c:v>I am worried about the long-term impact of coronavirus on the UK economy</c:v>
                </c:pt>
                <c:pt idx="8">
                  <c:v>I believe the vast majority of people are playing their part to help prevent the spread of the virus</c:v>
                </c:pt>
              </c:strCache>
            </c:strRef>
          </c:cat>
          <c:val>
            <c:numRef>
              <c:f>Rows!$F$13:$F$21</c:f>
              <c:numCache>
                <c:formatCode>General</c:formatCode>
                <c:ptCount val="9"/>
                <c:pt idx="0">
                  <c:v>8</c:v>
                </c:pt>
                <c:pt idx="1">
                  <c:v>8</c:v>
                </c:pt>
                <c:pt idx="2">
                  <c:v>9</c:v>
                </c:pt>
                <c:pt idx="3">
                  <c:v>11</c:v>
                </c:pt>
                <c:pt idx="4">
                  <c:v>6</c:v>
                </c:pt>
                <c:pt idx="5">
                  <c:v>10</c:v>
                </c:pt>
                <c:pt idx="6">
                  <c:v>11</c:v>
                </c:pt>
                <c:pt idx="7">
                  <c:v>3</c:v>
                </c:pt>
                <c:pt idx="8">
                  <c:v>9</c:v>
                </c:pt>
              </c:numCache>
            </c:numRef>
          </c:val>
          <c:extLst>
            <c:ext xmlns:c16="http://schemas.microsoft.com/office/drawing/2014/chart" uri="{C3380CC4-5D6E-409C-BE32-E72D297353CC}">
              <c16:uniqueId val="{00000002-65D7-432F-AC03-A1B6966634F2}"/>
            </c:ext>
          </c:extLst>
        </c:ser>
        <c:ser>
          <c:idx val="3"/>
          <c:order val="3"/>
          <c:tx>
            <c:strRef>
              <c:f>Rows!$G$12</c:f>
              <c:strCache>
                <c:ptCount val="1"/>
                <c:pt idx="0">
                  <c:v>Disagree</c:v>
                </c:pt>
              </c:strCache>
            </c:strRef>
          </c:tx>
          <c:spPr>
            <a:solidFill>
              <a:schemeClr val="accent4"/>
            </a:solidFill>
            <a:ln>
              <a:noFill/>
            </a:ln>
            <a:effectLst/>
          </c:spPr>
          <c:invertIfNegative val="0"/>
          <c:cat>
            <c:strRef>
              <c:f>Rows!$C$13:$C$21</c:f>
              <c:strCache>
                <c:ptCount val="9"/>
                <c:pt idx="0">
                  <c:v>I am concerned about the current coronavirus situation</c:v>
                </c:pt>
                <c:pt idx="1">
                  <c:v>The current coronavirus situation is having a negative impact on my day-to-day life</c:v>
                </c:pt>
                <c:pt idx="2">
                  <c:v>I am worried about falling sick with coronavirus</c:v>
                </c:pt>
                <c:pt idx="3">
                  <c:v>The current coronavirus situation is having a negative impact on my sense of personal wellbeing</c:v>
                </c:pt>
                <c:pt idx="4">
                  <c:v>The current coronavirus situation is having a negative impact on my ability to keep up with bills &amp; commitments</c:v>
                </c:pt>
                <c:pt idx="5">
                  <c:v>I believe the UK government is doing a good job of responding to the coronavirus pandemic</c:v>
                </c:pt>
                <c:pt idx="6">
                  <c:v>I feel the restrictions currently placed on personal freedoms are proportionate and fair</c:v>
                </c:pt>
                <c:pt idx="7">
                  <c:v>I am worried about the long-term impact of coronavirus on the UK economy</c:v>
                </c:pt>
                <c:pt idx="8">
                  <c:v>I believe the vast majority of people are playing their part to help prevent the spread of the virus</c:v>
                </c:pt>
              </c:strCache>
            </c:strRef>
          </c:cat>
          <c:val>
            <c:numRef>
              <c:f>Rows!$G$13:$G$21</c:f>
              <c:numCache>
                <c:formatCode>General</c:formatCode>
                <c:ptCount val="9"/>
                <c:pt idx="0">
                  <c:v>0</c:v>
                </c:pt>
                <c:pt idx="1">
                  <c:v>8</c:v>
                </c:pt>
                <c:pt idx="2">
                  <c:v>11</c:v>
                </c:pt>
                <c:pt idx="3">
                  <c:v>14</c:v>
                </c:pt>
                <c:pt idx="4">
                  <c:v>18</c:v>
                </c:pt>
                <c:pt idx="5">
                  <c:v>16</c:v>
                </c:pt>
                <c:pt idx="6">
                  <c:v>10</c:v>
                </c:pt>
                <c:pt idx="7">
                  <c:v>1</c:v>
                </c:pt>
                <c:pt idx="8">
                  <c:v>9</c:v>
                </c:pt>
              </c:numCache>
            </c:numRef>
          </c:val>
          <c:extLst>
            <c:ext xmlns:c16="http://schemas.microsoft.com/office/drawing/2014/chart" uri="{C3380CC4-5D6E-409C-BE32-E72D297353CC}">
              <c16:uniqueId val="{00000003-65D7-432F-AC03-A1B6966634F2}"/>
            </c:ext>
          </c:extLst>
        </c:ser>
        <c:ser>
          <c:idx val="4"/>
          <c:order val="4"/>
          <c:tx>
            <c:strRef>
              <c:f>Rows!$H$12</c:f>
              <c:strCache>
                <c:ptCount val="1"/>
                <c:pt idx="0">
                  <c:v>Strongly disagree</c:v>
                </c:pt>
              </c:strCache>
            </c:strRef>
          </c:tx>
          <c:spPr>
            <a:solidFill>
              <a:schemeClr val="accent5"/>
            </a:solidFill>
            <a:ln>
              <a:noFill/>
            </a:ln>
            <a:effectLst/>
          </c:spPr>
          <c:invertIfNegative val="0"/>
          <c:cat>
            <c:strRef>
              <c:f>Rows!$C$13:$C$21</c:f>
              <c:strCache>
                <c:ptCount val="9"/>
                <c:pt idx="0">
                  <c:v>I am concerned about the current coronavirus situation</c:v>
                </c:pt>
                <c:pt idx="1">
                  <c:v>The current coronavirus situation is having a negative impact on my day-to-day life</c:v>
                </c:pt>
                <c:pt idx="2">
                  <c:v>I am worried about falling sick with coronavirus</c:v>
                </c:pt>
                <c:pt idx="3">
                  <c:v>The current coronavirus situation is having a negative impact on my sense of personal wellbeing</c:v>
                </c:pt>
                <c:pt idx="4">
                  <c:v>The current coronavirus situation is having a negative impact on my ability to keep up with bills &amp; commitments</c:v>
                </c:pt>
                <c:pt idx="5">
                  <c:v>I believe the UK government is doing a good job of responding to the coronavirus pandemic</c:v>
                </c:pt>
                <c:pt idx="6">
                  <c:v>I feel the restrictions currently placed on personal freedoms are proportionate and fair</c:v>
                </c:pt>
                <c:pt idx="7">
                  <c:v>I am worried about the long-term impact of coronavirus on the UK economy</c:v>
                </c:pt>
                <c:pt idx="8">
                  <c:v>I believe the vast majority of people are playing their part to help prevent the spread of the virus</c:v>
                </c:pt>
              </c:strCache>
            </c:strRef>
          </c:cat>
          <c:val>
            <c:numRef>
              <c:f>Rows!$H$13:$H$21</c:f>
              <c:numCache>
                <c:formatCode>General</c:formatCode>
                <c:ptCount val="9"/>
                <c:pt idx="0">
                  <c:v>0</c:v>
                </c:pt>
                <c:pt idx="1">
                  <c:v>0</c:v>
                </c:pt>
                <c:pt idx="2">
                  <c:v>1</c:v>
                </c:pt>
                <c:pt idx="3">
                  <c:v>2</c:v>
                </c:pt>
                <c:pt idx="4">
                  <c:v>10</c:v>
                </c:pt>
                <c:pt idx="5">
                  <c:v>5</c:v>
                </c:pt>
                <c:pt idx="6">
                  <c:v>4</c:v>
                </c:pt>
                <c:pt idx="7">
                  <c:v>0</c:v>
                </c:pt>
                <c:pt idx="8">
                  <c:v>0</c:v>
                </c:pt>
              </c:numCache>
            </c:numRef>
          </c:val>
          <c:extLst>
            <c:ext xmlns:c16="http://schemas.microsoft.com/office/drawing/2014/chart" uri="{C3380CC4-5D6E-409C-BE32-E72D297353CC}">
              <c16:uniqueId val="{00000004-65D7-432F-AC03-A1B6966634F2}"/>
            </c:ext>
          </c:extLst>
        </c:ser>
        <c:ser>
          <c:idx val="5"/>
          <c:order val="5"/>
          <c:tx>
            <c:strRef>
              <c:f>Rows!$I$12</c:f>
              <c:strCache>
                <c:ptCount val="1"/>
                <c:pt idx="0">
                  <c:v>Prefer not to say</c:v>
                </c:pt>
              </c:strCache>
            </c:strRef>
          </c:tx>
          <c:spPr>
            <a:solidFill>
              <a:schemeClr val="accent6"/>
            </a:solidFill>
            <a:ln>
              <a:noFill/>
            </a:ln>
            <a:effectLst/>
          </c:spPr>
          <c:invertIfNegative val="0"/>
          <c:cat>
            <c:strRef>
              <c:f>Rows!$C$13:$C$21</c:f>
              <c:strCache>
                <c:ptCount val="9"/>
                <c:pt idx="0">
                  <c:v>I am concerned about the current coronavirus situation</c:v>
                </c:pt>
                <c:pt idx="1">
                  <c:v>The current coronavirus situation is having a negative impact on my day-to-day life</c:v>
                </c:pt>
                <c:pt idx="2">
                  <c:v>I am worried about falling sick with coronavirus</c:v>
                </c:pt>
                <c:pt idx="3">
                  <c:v>The current coronavirus situation is having a negative impact on my sense of personal wellbeing</c:v>
                </c:pt>
                <c:pt idx="4">
                  <c:v>The current coronavirus situation is having a negative impact on my ability to keep up with bills &amp; commitments</c:v>
                </c:pt>
                <c:pt idx="5">
                  <c:v>I believe the UK government is doing a good job of responding to the coronavirus pandemic</c:v>
                </c:pt>
                <c:pt idx="6">
                  <c:v>I feel the restrictions currently placed on personal freedoms are proportionate and fair</c:v>
                </c:pt>
                <c:pt idx="7">
                  <c:v>I am worried about the long-term impact of coronavirus on the UK economy</c:v>
                </c:pt>
                <c:pt idx="8">
                  <c:v>I believe the vast majority of people are playing their part to help prevent the spread of the virus</c:v>
                </c:pt>
              </c:strCache>
            </c:strRef>
          </c:cat>
          <c:val>
            <c:numRef>
              <c:f>Rows!$I$13:$I$21</c:f>
              <c:numCache>
                <c:formatCode>General</c:formatCode>
                <c:ptCount val="9"/>
                <c:pt idx="0">
                  <c:v>0</c:v>
                </c:pt>
                <c:pt idx="1">
                  <c:v>0</c:v>
                </c:pt>
                <c:pt idx="2">
                  <c:v>0</c:v>
                </c:pt>
                <c:pt idx="3">
                  <c:v>0</c:v>
                </c:pt>
                <c:pt idx="4">
                  <c:v>0</c:v>
                </c:pt>
                <c:pt idx="5">
                  <c:v>0</c:v>
                </c:pt>
                <c:pt idx="6">
                  <c:v>0</c:v>
                </c:pt>
                <c:pt idx="7">
                  <c:v>0</c:v>
                </c:pt>
                <c:pt idx="8">
                  <c:v>0</c:v>
                </c:pt>
              </c:numCache>
            </c:numRef>
          </c:val>
          <c:extLst>
            <c:ext xmlns:c16="http://schemas.microsoft.com/office/drawing/2014/chart" uri="{C3380CC4-5D6E-409C-BE32-E72D297353CC}">
              <c16:uniqueId val="{00000005-65D7-432F-AC03-A1B6966634F2}"/>
            </c:ext>
          </c:extLst>
        </c:ser>
        <c:ser>
          <c:idx val="6"/>
          <c:order val="6"/>
          <c:tx>
            <c:strRef>
              <c:f>Rows!$J$12</c:f>
              <c:strCache>
                <c:ptCount val="1"/>
                <c:pt idx="0">
                  <c:v>Don't know</c:v>
                </c:pt>
              </c:strCache>
            </c:strRef>
          </c:tx>
          <c:spPr>
            <a:solidFill>
              <a:schemeClr val="accent1">
                <a:lumMod val="60000"/>
              </a:schemeClr>
            </a:solidFill>
            <a:ln>
              <a:noFill/>
            </a:ln>
            <a:effectLst/>
          </c:spPr>
          <c:invertIfNegative val="0"/>
          <c:cat>
            <c:strRef>
              <c:f>Rows!$C$13:$C$21</c:f>
              <c:strCache>
                <c:ptCount val="9"/>
                <c:pt idx="0">
                  <c:v>I am concerned about the current coronavirus situation</c:v>
                </c:pt>
                <c:pt idx="1">
                  <c:v>The current coronavirus situation is having a negative impact on my day-to-day life</c:v>
                </c:pt>
                <c:pt idx="2">
                  <c:v>I am worried about falling sick with coronavirus</c:v>
                </c:pt>
                <c:pt idx="3">
                  <c:v>The current coronavirus situation is having a negative impact on my sense of personal wellbeing</c:v>
                </c:pt>
                <c:pt idx="4">
                  <c:v>The current coronavirus situation is having a negative impact on my ability to keep up with bills &amp; commitments</c:v>
                </c:pt>
                <c:pt idx="5">
                  <c:v>I believe the UK government is doing a good job of responding to the coronavirus pandemic</c:v>
                </c:pt>
                <c:pt idx="6">
                  <c:v>I feel the restrictions currently placed on personal freedoms are proportionate and fair</c:v>
                </c:pt>
                <c:pt idx="7">
                  <c:v>I am worried about the long-term impact of coronavirus on the UK economy</c:v>
                </c:pt>
                <c:pt idx="8">
                  <c:v>I believe the vast majority of people are playing their part to help prevent the spread of the virus</c:v>
                </c:pt>
              </c:strCache>
            </c:strRef>
          </c:cat>
          <c:val>
            <c:numRef>
              <c:f>Rows!$J$13:$J$21</c:f>
              <c:numCache>
                <c:formatCode>General</c:formatCode>
                <c:ptCount val="9"/>
                <c:pt idx="0">
                  <c:v>0</c:v>
                </c:pt>
                <c:pt idx="1">
                  <c:v>0</c:v>
                </c:pt>
                <c:pt idx="2">
                  <c:v>0</c:v>
                </c:pt>
                <c:pt idx="3">
                  <c:v>0</c:v>
                </c:pt>
                <c:pt idx="4">
                  <c:v>2</c:v>
                </c:pt>
                <c:pt idx="5">
                  <c:v>0</c:v>
                </c:pt>
                <c:pt idx="6">
                  <c:v>0</c:v>
                </c:pt>
                <c:pt idx="7">
                  <c:v>2</c:v>
                </c:pt>
                <c:pt idx="8">
                  <c:v>0</c:v>
                </c:pt>
              </c:numCache>
            </c:numRef>
          </c:val>
          <c:extLst>
            <c:ext xmlns:c16="http://schemas.microsoft.com/office/drawing/2014/chart" uri="{C3380CC4-5D6E-409C-BE32-E72D297353CC}">
              <c16:uniqueId val="{00000006-65D7-432F-AC03-A1B6966634F2}"/>
            </c:ext>
          </c:extLst>
        </c:ser>
        <c:dLbls>
          <c:showLegendKey val="0"/>
          <c:showVal val="0"/>
          <c:showCatName val="0"/>
          <c:showSerName val="0"/>
          <c:showPercent val="0"/>
          <c:showBubbleSize val="0"/>
        </c:dLbls>
        <c:gapWidth val="150"/>
        <c:overlap val="100"/>
        <c:axId val="673186208"/>
        <c:axId val="673179320"/>
      </c:barChart>
      <c:catAx>
        <c:axId val="6731862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73179320"/>
        <c:crosses val="autoZero"/>
        <c:auto val="1"/>
        <c:lblAlgn val="ctr"/>
        <c:lblOffset val="100"/>
        <c:noMultiLvlLbl val="0"/>
      </c:catAx>
      <c:valAx>
        <c:axId val="67317932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73186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42691DDE-BA6A-4F57-909C-98F49C72955F}" type="datetimeFigureOut">
              <a:rPr lang="en-GB" smtClean="0"/>
              <a:t>03/06/2020</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3DC50D33-42BE-4A7B-9A0E-84D31BC6EF4B}" type="slidenum">
              <a:rPr lang="en-GB" smtClean="0"/>
              <a:t>‹#›</a:t>
            </a:fld>
            <a:endParaRPr lang="en-GB"/>
          </a:p>
        </p:txBody>
      </p:sp>
    </p:spTree>
    <p:extLst>
      <p:ext uri="{BB962C8B-B14F-4D97-AF65-F5344CB8AC3E}">
        <p14:creationId xmlns:p14="http://schemas.microsoft.com/office/powerpoint/2010/main" val="2734553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CBAAC5B1-F58D-4268-BB75-9856A9D794A6}" type="datetimeFigureOut">
              <a:rPr lang="en-GB" smtClean="0"/>
              <a:t>03/06/2020</a:t>
            </a:fld>
            <a:endParaRPr lang="en-GB"/>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65900C33-90AE-4963-9AD8-3B07939F57E9}" type="slidenum">
              <a:rPr lang="en-GB" smtClean="0"/>
              <a:t>‹#›</a:t>
            </a:fld>
            <a:endParaRPr lang="en-GB"/>
          </a:p>
        </p:txBody>
      </p:sp>
    </p:spTree>
    <p:extLst>
      <p:ext uri="{BB962C8B-B14F-4D97-AF65-F5344CB8AC3E}">
        <p14:creationId xmlns:p14="http://schemas.microsoft.com/office/powerpoint/2010/main" val="160960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endParaRPr lang="en-GB"/>
          </a:p>
        </p:txBody>
      </p:sp>
    </p:spTree>
    <p:extLst>
      <p:ext uri="{BB962C8B-B14F-4D97-AF65-F5344CB8AC3E}">
        <p14:creationId xmlns:p14="http://schemas.microsoft.com/office/powerpoint/2010/main" val="2160838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900C33-90AE-4963-9AD8-3B07939F57E9}" type="slidenum">
              <a:rPr lang="en-GB" smtClean="0"/>
              <a:t>10</a:t>
            </a:fld>
            <a:endParaRPr lang="en-GB"/>
          </a:p>
        </p:txBody>
      </p:sp>
    </p:spTree>
    <p:extLst>
      <p:ext uri="{BB962C8B-B14F-4D97-AF65-F5344CB8AC3E}">
        <p14:creationId xmlns:p14="http://schemas.microsoft.com/office/powerpoint/2010/main" val="3715424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3119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900C33-90AE-4963-9AD8-3B07939F57E9}" type="slidenum">
              <a:rPr lang="en-GB" smtClean="0"/>
              <a:t>3</a:t>
            </a:fld>
            <a:endParaRPr lang="en-GB"/>
          </a:p>
        </p:txBody>
      </p:sp>
    </p:spTree>
    <p:extLst>
      <p:ext uri="{BB962C8B-B14F-4D97-AF65-F5344CB8AC3E}">
        <p14:creationId xmlns:p14="http://schemas.microsoft.com/office/powerpoint/2010/main" val="908480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2077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0794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4029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8763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9432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b="1" kern="1200">
              <a:solidFill>
                <a:srgbClr val="DABB00"/>
              </a:solidFill>
              <a:latin typeface="Kantar Brown Ligh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28992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5.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7.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7.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3.png"/><Relationship Id="rId4" Type="http://schemas.openxmlformats.org/officeDocument/2006/relationships/image" Target="../media/image6.svg"/></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7.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5.xml"/><Relationship Id="rId1" Type="http://schemas.openxmlformats.org/officeDocument/2006/relationships/tags" Target="../tags/tag24.xml"/><Relationship Id="rId4" Type="http://schemas.openxmlformats.org/officeDocument/2006/relationships/image" Target="../media/image2.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5.xml"/><Relationship Id="rId1" Type="http://schemas.openxmlformats.org/officeDocument/2006/relationships/tags" Target="../tags/tag25.xml"/><Relationship Id="rId5" Type="http://schemas.openxmlformats.org/officeDocument/2006/relationships/image" Target="../media/image8.png"/><Relationship Id="rId4" Type="http://schemas.openxmlformats.org/officeDocument/2006/relationships/image" Target="../media/image2.sv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5.xml"/><Relationship Id="rId1" Type="http://schemas.openxmlformats.org/officeDocument/2006/relationships/tags" Target="../tags/tag26.xml"/><Relationship Id="rId4" Type="http://schemas.openxmlformats.org/officeDocument/2006/relationships/image" Target="../media/image6.sv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5.xml"/><Relationship Id="rId1" Type="http://schemas.openxmlformats.org/officeDocument/2006/relationships/tags" Target="../tags/tag27.xml"/><Relationship Id="rId5" Type="http://schemas.openxmlformats.org/officeDocument/2006/relationships/image" Target="../media/image6.svg"/><Relationship Id="rId4" Type="http://schemas.openxmlformats.org/officeDocument/2006/relationships/image" Target="../media/image4.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6.xml"/><Relationship Id="rId1" Type="http://schemas.openxmlformats.org/officeDocument/2006/relationships/tags" Target="../tags/tag30.xml"/><Relationship Id="rId4" Type="http://schemas.openxmlformats.org/officeDocument/2006/relationships/image" Target="../media/image2.sv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6.xml"/><Relationship Id="rId1" Type="http://schemas.openxmlformats.org/officeDocument/2006/relationships/tags" Target="../tags/tag31.xml"/><Relationship Id="rId5" Type="http://schemas.openxmlformats.org/officeDocument/2006/relationships/image" Target="../media/image8.png"/><Relationship Id="rId4" Type="http://schemas.openxmlformats.org/officeDocument/2006/relationships/image" Target="../media/image2.sv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6.xml"/><Relationship Id="rId1" Type="http://schemas.openxmlformats.org/officeDocument/2006/relationships/tags" Target="../tags/tag32.xml"/><Relationship Id="rId4" Type="http://schemas.openxmlformats.org/officeDocument/2006/relationships/image" Target="../media/image6.sv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6.xml"/><Relationship Id="rId1" Type="http://schemas.openxmlformats.org/officeDocument/2006/relationships/tags" Target="../tags/tag33.xml"/><Relationship Id="rId5" Type="http://schemas.openxmlformats.org/officeDocument/2006/relationships/image" Target="../media/image6.svg"/><Relationship Id="rId4" Type="http://schemas.openxmlformats.org/officeDocument/2006/relationships/image" Target="../media/image4.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895B6F9-54DB-428E-9A0A-FA1DD7C58F69}"/>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lvl1pPr>
          </a:lstStyle>
          <a:p>
            <a:pPr lvl="0"/>
            <a:r>
              <a:rPr lang="en-GB"/>
              <a:t>Click to add text</a:t>
            </a:r>
          </a:p>
        </p:txBody>
      </p:sp>
    </p:spTree>
    <p:extLst>
      <p:ext uri="{BB962C8B-B14F-4D97-AF65-F5344CB8AC3E}">
        <p14:creationId xmlns:p14="http://schemas.microsoft.com/office/powerpoint/2010/main" val="84850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pPr algn="r"/>
            <a:r>
              <a:rPr lang="en-GB"/>
              <a:t>Inside Lives – Bulletin #1</a:t>
            </a:r>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D1F22C1D-496B-4E53-BF19-ED9291DCCF94}"/>
              </a:ext>
            </a:extLst>
          </p:cNvPr>
          <p:cNvSpPr>
            <a:spLocks noGrp="1"/>
          </p:cNvSpPr>
          <p:nvPr>
            <p:ph type="body" sz="quarter" idx="16"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120853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FAACB8-7B00-457D-8F89-FB4DD9039A6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6556072-910B-4986-8C02-A52A75446092}"/>
              </a:ext>
            </a:extLst>
          </p:cNvPr>
          <p:cNvSpPr>
            <a:spLocks noGrp="1"/>
          </p:cNvSpPr>
          <p:nvPr>
            <p:ph type="ftr" sz="quarter" idx="11"/>
          </p:nvPr>
        </p:nvSpPr>
        <p:spPr/>
        <p:txBody>
          <a:bodyPr/>
          <a:lstStyle/>
          <a:p>
            <a:endParaRPr lang="en-GB"/>
          </a:p>
        </p:txBody>
      </p:sp>
      <p:sp>
        <p:nvSpPr>
          <p:cNvPr id="8" name="Picture Placeholder 7">
            <a:extLst>
              <a:ext uri="{FF2B5EF4-FFF2-40B4-BE49-F238E27FC236}">
                <a16:creationId xmlns:a16="http://schemas.microsoft.com/office/drawing/2014/main" id="{44F34447-13E0-43B9-BE1F-C60C03555D39}"/>
              </a:ext>
            </a:extLst>
          </p:cNvPr>
          <p:cNvSpPr>
            <a:spLocks noGrp="1"/>
          </p:cNvSpPr>
          <p:nvPr>
            <p:ph type="pic" sz="quarter" idx="12"/>
          </p:nvPr>
        </p:nvSpPr>
        <p:spPr>
          <a:xfrm>
            <a:off x="360000" y="432000"/>
            <a:ext cx="5627561" cy="5468400"/>
          </a:xfrm>
        </p:spPr>
        <p:txBody>
          <a:bodyPr anchor="ctr" anchorCtr="0"/>
          <a:lstStyle>
            <a:lvl1pPr algn="ctr">
              <a:defRPr/>
            </a:lvl1pPr>
          </a:lstStyle>
          <a:p>
            <a:r>
              <a:rPr lang="en-GB"/>
              <a:t>Click icon to add picture</a:t>
            </a:r>
          </a:p>
        </p:txBody>
      </p:sp>
      <p:sp>
        <p:nvSpPr>
          <p:cNvPr id="6" name="Text Placeholder 5">
            <a:extLst>
              <a:ext uri="{FF2B5EF4-FFF2-40B4-BE49-F238E27FC236}">
                <a16:creationId xmlns:a16="http://schemas.microsoft.com/office/drawing/2014/main" id="{10D6BD01-6C23-44ED-8363-1C234E2533EA}"/>
              </a:ext>
            </a:extLst>
          </p:cNvPr>
          <p:cNvSpPr>
            <a:spLocks noGrp="1"/>
          </p:cNvSpPr>
          <p:nvPr>
            <p:ph type="body" sz="quarter" idx="13" hasCustomPrompt="1"/>
          </p:nvPr>
        </p:nvSpPr>
        <p:spPr>
          <a:xfrm>
            <a:off x="6202361"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586AABB0-FC25-4DDA-B141-9861B8EF64BF}"/>
              </a:ext>
            </a:extLst>
          </p:cNvPr>
          <p:cNvSpPr>
            <a:spLocks noGrp="1"/>
          </p:cNvSpPr>
          <p:nvPr>
            <p:ph type="title" hasCustomPrompt="1"/>
          </p:nvPr>
        </p:nvSpPr>
        <p:spPr>
          <a:xfrm>
            <a:off x="6202361" y="430718"/>
            <a:ext cx="5626800" cy="403200"/>
          </a:xfrm>
        </p:spPr>
        <p:txBody>
          <a:bodyPr/>
          <a:lstStyle>
            <a:lvl1pPr>
              <a:defRPr/>
            </a:lvl1pPr>
          </a:lstStyle>
          <a:p>
            <a:r>
              <a:rPr lang="en-US"/>
              <a:t>Click to add title</a:t>
            </a:r>
            <a:endParaRPr lang="en-GB"/>
          </a:p>
        </p:txBody>
      </p:sp>
    </p:spTree>
    <p:extLst>
      <p:ext uri="{BB962C8B-B14F-4D97-AF65-F5344CB8AC3E}">
        <p14:creationId xmlns:p14="http://schemas.microsoft.com/office/powerpoint/2010/main" val="144554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a:xfrm>
            <a:off x="359999" y="430718"/>
            <a:ext cx="11466875" cy="403200"/>
          </a:xfrm>
          <a:prstGeom prst="rect">
            <a:avLst/>
          </a:prstGeom>
          <a:ln w="12700">
            <a:noFill/>
          </a:ln>
          <a:extLst>
            <a:ext uri="{91240B29-F687-4F45-9708-019B960494DF}">
              <a14:hiddenLine xmlns:a14="http://schemas.microsoft.com/office/drawing/2010/main" w="0">
                <a:solidFill>
                  <a:srgbClr val="FFFFFF"/>
                </a:solidFill>
              </a14:hiddenLine>
            </a:ext>
          </a:extLst>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a:xfrm>
            <a:off x="10856913" y="6390000"/>
            <a:ext cx="969962" cy="196850"/>
          </a:xfrm>
          <a:prstGeom prst="rect">
            <a:avLst/>
          </a:prstGeom>
          <a:ln w="12700">
            <a:noFill/>
          </a:ln>
          <a:extLst>
            <a:ext uri="{91240B29-F687-4F45-9708-019B960494DF}">
              <a14:hiddenLine xmlns:a14="http://schemas.microsoft.com/office/drawing/2010/main" w="0">
                <a:solidFill>
                  <a:srgbClr val="FFFFFF"/>
                </a:solidFill>
              </a14:hiddenLine>
            </a:ext>
          </a:extLst>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a:xfrm>
            <a:off x="3272400" y="6390000"/>
            <a:ext cx="7495200" cy="198000"/>
          </a:xfrm>
          <a:prstGeom prst="rect">
            <a:avLst/>
          </a:prstGeom>
          <a:ln w="12700">
            <a:noFill/>
          </a:ln>
          <a:extLst>
            <a:ext uri="{91240B29-F687-4F45-9708-019B960494DF}">
              <a14:hiddenLine xmlns:a14="http://schemas.microsoft.com/office/drawing/2010/main" w="0">
                <a:solidFill>
                  <a:srgbClr val="FFFFFF"/>
                </a:solidFill>
              </a14:hiddenLine>
            </a:ext>
          </a:extLst>
        </p:spPr>
        <p:txBody>
          <a:bodyPr/>
          <a:lstStyle/>
          <a:p>
            <a:endParaRPr lang="en-GB"/>
          </a:p>
        </p:txBody>
      </p:sp>
      <p:sp>
        <p:nvSpPr>
          <p:cNvPr id="6" name="Text Placeholder 5">
            <a:extLst>
              <a:ext uri="{FF2B5EF4-FFF2-40B4-BE49-F238E27FC236}">
                <a16:creationId xmlns:a16="http://schemas.microsoft.com/office/drawing/2014/main" id="{F7C6D4BB-14E1-42DC-832A-2D0CE7863284}"/>
              </a:ext>
            </a:extLst>
          </p:cNvPr>
          <p:cNvSpPr>
            <a:spLocks noGrp="1"/>
          </p:cNvSpPr>
          <p:nvPr>
            <p:ph type="body" sz="quarter" idx="12" hasCustomPrompt="1"/>
          </p:nvPr>
        </p:nvSpPr>
        <p:spPr>
          <a:xfrm>
            <a:off x="360363" y="910800"/>
            <a:ext cx="11466512" cy="396000"/>
          </a:xfrm>
          <a:prstGeom prst="rect">
            <a:avLst/>
          </a:prstGeom>
          <a:ln w="12700">
            <a:noFill/>
          </a:ln>
          <a:extLst>
            <a:ext uri="{91240B29-F687-4F45-9708-019B960494DF}">
              <a14:hiddenLine xmlns:a14="http://schemas.microsoft.com/office/drawing/2010/main" w="0">
                <a:solidFill>
                  <a:srgbClr val="FFFFFF"/>
                </a:solidFill>
              </a14:hiddenLine>
            </a:ext>
          </a:extLst>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131068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a:xfrm>
            <a:off x="10856913" y="6390000"/>
            <a:ext cx="969962" cy="196850"/>
          </a:xfrm>
          <a:prstGeom prst="rect">
            <a:avLst/>
          </a:prstGeom>
          <a:ln w="12700">
            <a:noFill/>
          </a:ln>
          <a:extLst>
            <a:ext uri="{91240B29-F687-4F45-9708-019B960494DF}">
              <a14:hiddenLine xmlns:a14="http://schemas.microsoft.com/office/drawing/2010/main" w="0">
                <a:solidFill>
                  <a:srgbClr val="FFFFFF"/>
                </a:solidFill>
              </a14:hiddenLine>
            </a:ext>
          </a:extLst>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73875A20-F354-407F-8F71-92C914742B40}"/>
              </a:ext>
            </a:extLst>
          </p:cNvPr>
          <p:cNvSpPr>
            <a:spLocks noGrp="1"/>
          </p:cNvSpPr>
          <p:nvPr>
            <p:ph type="ftr" sz="quarter" idx="11"/>
          </p:nvPr>
        </p:nvSpPr>
        <p:spPr>
          <a:xfrm>
            <a:off x="3272400" y="6390000"/>
            <a:ext cx="7495200" cy="198000"/>
          </a:xfrm>
          <a:prstGeom prst="rect">
            <a:avLst/>
          </a:prstGeom>
          <a:ln w="12700">
            <a:noFill/>
          </a:ln>
          <a:extLst>
            <a:ext uri="{91240B29-F687-4F45-9708-019B960494DF}">
              <a14:hiddenLine xmlns:a14="http://schemas.microsoft.com/office/drawing/2010/main" w="0">
                <a:solidFill>
                  <a:srgbClr val="FFFFFF"/>
                </a:solidFill>
              </a14:hiddenLine>
            </a:ext>
          </a:extLst>
        </p:spPr>
        <p:txBody>
          <a:bodyPr/>
          <a:lstStyle/>
          <a:p>
            <a:endParaRPr lang="en-GB"/>
          </a:p>
        </p:txBody>
      </p:sp>
    </p:spTree>
    <p:extLst>
      <p:ext uri="{BB962C8B-B14F-4D97-AF65-F5344CB8AC3E}">
        <p14:creationId xmlns:p14="http://schemas.microsoft.com/office/powerpoint/2010/main" val="4053897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pPr algn="r"/>
            <a:r>
              <a:rPr lang="en-GB"/>
              <a:t>Inside Lives – Bulletin #1</a:t>
            </a:r>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F7582AC7-4667-407B-A5E8-45D6349311AA}"/>
              </a:ext>
            </a:extLst>
          </p:cNvPr>
          <p:cNvSpPr>
            <a:spLocks noGrp="1"/>
          </p:cNvSpPr>
          <p:nvPr>
            <p:ph type="body" sz="quarter" idx="15" hasCustomPrompt="1"/>
          </p:nvPr>
        </p:nvSpPr>
        <p:spPr>
          <a:xfrm>
            <a:off x="360000"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418301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3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593581B-25F6-45F4-A388-25B91698559B}"/>
              </a:ext>
            </a:extLst>
          </p:cNvPr>
          <p:cNvSpPr>
            <a:spLocks noGrp="1"/>
          </p:cNvSpPr>
          <p:nvPr>
            <p:ph type="body" sz="quarter" idx="18"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1661838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p>
            <a:r>
              <a:rPr lang="en-US"/>
              <a:t>Click to add title</a:t>
            </a:r>
            <a:endParaRPr lang="en-GB"/>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A97B1331-D3E0-4904-82E5-02B601057EBC}"/>
              </a:ext>
            </a:extLst>
          </p:cNvPr>
          <p:cNvSpPr>
            <a:spLocks noGrp="1"/>
          </p:cNvSpPr>
          <p:nvPr>
            <p:ph type="body" sz="quarter" idx="16"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4016388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4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A444E5-6DCB-4387-82D7-374FBA34E3ED}"/>
              </a:ext>
            </a:extLst>
          </p:cNvPr>
          <p:cNvSpPr>
            <a:spLocks noGrp="1"/>
          </p:cNvSpPr>
          <p:nvPr>
            <p:ph type="body" sz="quarter" idx="20"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278848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5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5">
            <a:extLst>
              <a:ext uri="{FF2B5EF4-FFF2-40B4-BE49-F238E27FC236}">
                <a16:creationId xmlns:a16="http://schemas.microsoft.com/office/drawing/2014/main" id="{3E23F4F6-B0E8-4724-933C-35F21A7E4235}"/>
              </a:ext>
            </a:extLst>
          </p:cNvPr>
          <p:cNvSpPr>
            <a:spLocks noGrp="1"/>
          </p:cNvSpPr>
          <p:nvPr>
            <p:ph type="body" sz="quarter" idx="17" hasCustomPrompt="1"/>
          </p:nvPr>
        </p:nvSpPr>
        <p:spPr>
          <a:xfrm>
            <a:off x="360874"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105574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5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48EED4C4-55A2-440F-BFEB-B054C51690A5}"/>
              </a:ext>
            </a:extLst>
          </p:cNvPr>
          <p:cNvSpPr>
            <a:spLocks noGrp="1"/>
          </p:cNvSpPr>
          <p:nvPr>
            <p:ph type="body" sz="quarter" idx="22"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425416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6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12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224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36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448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56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569F7FED-54BA-4C56-83A5-FA8601194047}"/>
              </a:ext>
            </a:extLst>
          </p:cNvPr>
          <p:cNvSpPr>
            <a:spLocks noGrp="1"/>
          </p:cNvSpPr>
          <p:nvPr>
            <p:ph type="body" sz="quarter" idx="18" hasCustomPrompt="1"/>
          </p:nvPr>
        </p:nvSpPr>
        <p:spPr>
          <a:xfrm>
            <a:off x="360000" y="910800"/>
            <a:ext cx="11466000" cy="396000"/>
          </a:xfrm>
        </p:spPr>
        <p:txBody>
          <a:bodyPr/>
          <a:lstStyle>
            <a:lvl1pPr>
              <a:spcBef>
                <a:spcPts val="600"/>
              </a:spcBef>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288008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6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120" y="1708149"/>
            <a:ext cx="17604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12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2240" y="1708150"/>
            <a:ext cx="17604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224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360" y="1708149"/>
            <a:ext cx="17604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36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4480" y="1708150"/>
            <a:ext cx="17604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448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5600" y="1708150"/>
            <a:ext cx="1760400" cy="604800"/>
          </a:xfrm>
        </p:spPr>
        <p:txBody>
          <a:bodyPr/>
          <a:lstStyle>
            <a:lvl1pPr>
              <a:defRPr b="1"/>
            </a:lvl1pPr>
          </a:lstStyle>
          <a:p>
            <a:pPr lvl="0"/>
            <a:r>
              <a:rPr lang="en-US"/>
              <a:t>Click to add text</a:t>
            </a:r>
            <a:endParaRPr lang="en-GB"/>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56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9">
            <a:extLst>
              <a:ext uri="{FF2B5EF4-FFF2-40B4-BE49-F238E27FC236}">
                <a16:creationId xmlns:a16="http://schemas.microsoft.com/office/drawing/2014/main" id="{D26D01CC-3541-4F97-AF97-73FF6352033A}"/>
              </a:ext>
            </a:extLst>
          </p:cNvPr>
          <p:cNvSpPr>
            <a:spLocks noGrp="1"/>
          </p:cNvSpPr>
          <p:nvPr>
            <p:ph type="body" sz="quarter" idx="24"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325029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2903-71A8-4BD2-B059-6BA4C3AA3987}"/>
              </a:ext>
            </a:extLst>
          </p:cNvPr>
          <p:cNvSpPr>
            <a:spLocks noGrp="1"/>
          </p:cNvSpPr>
          <p:nvPr>
            <p:ph type="title" hasCustomPrompt="1"/>
          </p:nvPr>
        </p:nvSpPr>
        <p:spPr>
          <a:xfrm>
            <a:off x="359999" y="430718"/>
            <a:ext cx="5626800"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33EFCC3-809C-4472-825A-5268DA759575}"/>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257A7757-8EC5-4D12-B56F-AB9F88D69AB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55437D9-CE22-451C-B458-B3F648A64234}"/>
              </a:ext>
            </a:extLst>
          </p:cNvPr>
          <p:cNvSpPr>
            <a:spLocks noGrp="1"/>
          </p:cNvSpPr>
          <p:nvPr>
            <p:ph type="body" sz="quarter" idx="12" hasCustomPrompt="1"/>
          </p:nvPr>
        </p:nvSpPr>
        <p:spPr>
          <a:xfrm>
            <a:off x="360000"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9F169CDD-9FFC-4BEA-A4C1-F55F1EBC5A64}"/>
              </a:ext>
            </a:extLst>
          </p:cNvPr>
          <p:cNvSpPr>
            <a:spLocks noGrp="1"/>
          </p:cNvSpPr>
          <p:nvPr>
            <p:ph type="pic" sz="quarter" idx="13"/>
          </p:nvPr>
        </p:nvSpPr>
        <p:spPr>
          <a:xfrm>
            <a:off x="6202799" y="430717"/>
            <a:ext cx="5626800" cy="5468400"/>
          </a:xfrm>
        </p:spPr>
        <p:txBody>
          <a:bodyPr anchor="ctr" anchorCtr="0"/>
          <a:lstStyle>
            <a:lvl1pPr algn="ctr">
              <a:defRPr/>
            </a:lvl1pPr>
          </a:lstStyle>
          <a:p>
            <a:r>
              <a:rPr lang="en-US"/>
              <a:t>Click icon to add picture</a:t>
            </a:r>
            <a:endParaRPr lang="en-GB"/>
          </a:p>
        </p:txBody>
      </p:sp>
    </p:spTree>
    <p:extLst>
      <p:ext uri="{BB962C8B-B14F-4D97-AF65-F5344CB8AC3E}">
        <p14:creationId xmlns:p14="http://schemas.microsoft.com/office/powerpoint/2010/main" val="37645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CC9C48B-8F01-477C-A429-B5E465F5632C}"/>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lvl1pPr>
          </a:lstStyle>
          <a:p>
            <a:pPr lvl="0"/>
            <a:r>
              <a:rPr lang="en-US"/>
              <a:t>Click to add text</a:t>
            </a:r>
          </a:p>
        </p:txBody>
      </p:sp>
      <p:pic>
        <p:nvPicPr>
          <p:cNvPr id="12" name="Picture 11">
            <a:extLst>
              <a:ext uri="{FF2B5EF4-FFF2-40B4-BE49-F238E27FC236}">
                <a16:creationId xmlns:a16="http://schemas.microsoft.com/office/drawing/2014/main" id="{8367E2D2-7C31-4CEA-8775-7B4E031C0347}"/>
              </a:ext>
            </a:extLst>
          </p:cNvPr>
          <p:cNvPicPr>
            <a:picLocks noChangeAspect="1"/>
          </p:cNvPicPr>
          <p:nvPr userDrawn="1"/>
        </p:nvPicPr>
        <p:blipFill>
          <a:blip r:embed="rId5"/>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129033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FAACB8-7B00-457D-8F89-FB4DD9039A6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6556072-910B-4986-8C02-A52A75446092}"/>
              </a:ext>
            </a:extLst>
          </p:cNvPr>
          <p:cNvSpPr>
            <a:spLocks noGrp="1"/>
          </p:cNvSpPr>
          <p:nvPr>
            <p:ph type="ftr" sz="quarter" idx="11"/>
          </p:nvPr>
        </p:nvSpPr>
        <p:spPr/>
        <p:txBody>
          <a:bodyPr/>
          <a:lstStyle/>
          <a:p>
            <a:endParaRPr lang="en-GB"/>
          </a:p>
        </p:txBody>
      </p:sp>
      <p:sp>
        <p:nvSpPr>
          <p:cNvPr id="8" name="Picture Placeholder 7">
            <a:extLst>
              <a:ext uri="{FF2B5EF4-FFF2-40B4-BE49-F238E27FC236}">
                <a16:creationId xmlns:a16="http://schemas.microsoft.com/office/drawing/2014/main" id="{44F34447-13E0-43B9-BE1F-C60C03555D39}"/>
              </a:ext>
            </a:extLst>
          </p:cNvPr>
          <p:cNvSpPr>
            <a:spLocks noGrp="1"/>
          </p:cNvSpPr>
          <p:nvPr>
            <p:ph type="pic" sz="quarter" idx="12"/>
          </p:nvPr>
        </p:nvSpPr>
        <p:spPr>
          <a:xfrm>
            <a:off x="360000" y="432000"/>
            <a:ext cx="5627561" cy="5468400"/>
          </a:xfrm>
        </p:spPr>
        <p:txBody>
          <a:bodyPr anchor="ctr" anchorCtr="0"/>
          <a:lstStyle>
            <a:lvl1pPr algn="ctr">
              <a:defRPr/>
            </a:lvl1pPr>
          </a:lstStyle>
          <a:p>
            <a:r>
              <a:rPr lang="en-US"/>
              <a:t>Click icon to add picture</a:t>
            </a:r>
            <a:endParaRPr lang="en-GB"/>
          </a:p>
        </p:txBody>
      </p:sp>
      <p:sp>
        <p:nvSpPr>
          <p:cNvPr id="6" name="Text Placeholder 5">
            <a:extLst>
              <a:ext uri="{FF2B5EF4-FFF2-40B4-BE49-F238E27FC236}">
                <a16:creationId xmlns:a16="http://schemas.microsoft.com/office/drawing/2014/main" id="{10D6BD01-6C23-44ED-8363-1C234E2533EA}"/>
              </a:ext>
            </a:extLst>
          </p:cNvPr>
          <p:cNvSpPr>
            <a:spLocks noGrp="1"/>
          </p:cNvSpPr>
          <p:nvPr>
            <p:ph type="body" sz="quarter" idx="13" hasCustomPrompt="1"/>
          </p:nvPr>
        </p:nvSpPr>
        <p:spPr>
          <a:xfrm>
            <a:off x="6202361"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586AABB0-FC25-4DDA-B141-9861B8EF64BF}"/>
              </a:ext>
            </a:extLst>
          </p:cNvPr>
          <p:cNvSpPr>
            <a:spLocks noGrp="1"/>
          </p:cNvSpPr>
          <p:nvPr>
            <p:ph type="title" hasCustomPrompt="1"/>
          </p:nvPr>
        </p:nvSpPr>
        <p:spPr>
          <a:xfrm>
            <a:off x="6202361" y="430718"/>
            <a:ext cx="5626800" cy="403200"/>
          </a:xfrm>
        </p:spPr>
        <p:txBody>
          <a:bodyPr/>
          <a:lstStyle>
            <a:lvl1pPr>
              <a:defRPr/>
            </a:lvl1pPr>
          </a:lstStyle>
          <a:p>
            <a:r>
              <a:rPr lang="en-US"/>
              <a:t>Click to add title</a:t>
            </a:r>
            <a:endParaRPr lang="en-GB"/>
          </a:p>
        </p:txBody>
      </p:sp>
    </p:spTree>
    <p:extLst>
      <p:ext uri="{BB962C8B-B14F-4D97-AF65-F5344CB8AC3E}">
        <p14:creationId xmlns:p14="http://schemas.microsoft.com/office/powerpoint/2010/main" val="9255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F7C6D4BB-14E1-42DC-832A-2D0CE7863284}"/>
              </a:ext>
            </a:extLst>
          </p:cNvPr>
          <p:cNvSpPr>
            <a:spLocks noGrp="1"/>
          </p:cNvSpPr>
          <p:nvPr>
            <p:ph type="body" sz="quarter" idx="12" hasCustomPrompt="1"/>
          </p:nvPr>
        </p:nvSpPr>
        <p:spPr>
          <a:xfrm>
            <a:off x="360363" y="910800"/>
            <a:ext cx="11466512"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150637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a:xfrm>
            <a:off x="10856913" y="6390000"/>
            <a:ext cx="969962" cy="196850"/>
          </a:xfrm>
          <a:prstGeom prst="rect">
            <a:avLst/>
          </a:prstGeom>
          <a:ln w="12700">
            <a:noFill/>
          </a:ln>
          <a:extLst>
            <a:ext uri="{91240B29-F687-4F45-9708-019B960494DF}">
              <a14:hiddenLine xmlns:a14="http://schemas.microsoft.com/office/drawing/2010/main" w="0">
                <a:solidFill>
                  <a:srgbClr val="FFFFFF"/>
                </a:solidFill>
              </a14:hiddenLine>
            </a:ext>
          </a:extLst>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73875A20-F354-407F-8F71-92C914742B40}"/>
              </a:ext>
            </a:extLst>
          </p:cNvPr>
          <p:cNvSpPr>
            <a:spLocks noGrp="1"/>
          </p:cNvSpPr>
          <p:nvPr>
            <p:ph type="ftr" sz="quarter" idx="11"/>
          </p:nvPr>
        </p:nvSpPr>
        <p:spPr>
          <a:xfrm>
            <a:off x="3272400" y="6390000"/>
            <a:ext cx="7495200" cy="198000"/>
          </a:xfrm>
          <a:prstGeom prst="rect">
            <a:avLst/>
          </a:prstGeom>
          <a:ln w="12700">
            <a:noFill/>
          </a:ln>
          <a:extLst>
            <a:ext uri="{91240B29-F687-4F45-9708-019B960494DF}">
              <a14:hiddenLine xmlns:a14="http://schemas.microsoft.com/office/drawing/2010/main" w="0">
                <a:solidFill>
                  <a:srgbClr val="FFFFFF"/>
                </a:solidFill>
              </a14:hiddenLine>
            </a:ext>
          </a:extLst>
        </p:spPr>
        <p:txBody>
          <a:bodyPr/>
          <a:lstStyle/>
          <a:p>
            <a:endParaRPr lang="en-GB"/>
          </a:p>
        </p:txBody>
      </p:sp>
    </p:spTree>
    <p:extLst>
      <p:ext uri="{BB962C8B-B14F-4D97-AF65-F5344CB8AC3E}">
        <p14:creationId xmlns:p14="http://schemas.microsoft.com/office/powerpoint/2010/main" val="13175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1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0106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1 x content + heading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87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2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8213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2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1683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3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8717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3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p>
            <a:r>
              <a:rPr lang="en-US"/>
              <a:t>Click to add title</a:t>
            </a:r>
            <a:endParaRPr lang="en-GB"/>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9847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4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885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919E3D3-0D4F-48CE-AB93-69E448E98470}"/>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a:ln w="12700">
            <a:noFill/>
          </a:ln>
          <a:extLst>
            <a:ext uri="{91240B29-F687-4F45-9708-019B960494DF}">
              <a14:hiddenLine xmlns:a14="http://schemas.microsoft.com/office/drawing/2010/main" w="0">
                <a:solidFill>
                  <a:srgbClr val="FFFFFF"/>
                </a:solidFill>
              </a14:hiddenLine>
            </a:ext>
          </a:extLst>
        </p:spPr>
        <p:txBody>
          <a:bodyPr anchor="t">
            <a:noAutofit/>
          </a:bodyPr>
          <a:lstStyle>
            <a:lvl1pPr algn="l">
              <a:defRPr sz="3000" b="0">
                <a:solidFill>
                  <a:srgbClr val="FFFFFF"/>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a:ln w="12700">
            <a:noFill/>
          </a:ln>
          <a:extLst>
            <a:ext uri="{91240B29-F687-4F45-9708-019B960494DF}">
              <a14:hiddenLine xmlns:a14="http://schemas.microsoft.com/office/drawing/2010/main" w="0">
                <a:solidFill>
                  <a:srgbClr val="FFFFFF"/>
                </a:solidFill>
              </a14:hiddenLine>
            </a:ext>
          </a:extLst>
        </p:spPr>
        <p:txBody>
          <a:bodyPr anchor="t">
            <a:noAutofit/>
          </a:bodyPr>
          <a:lstStyle>
            <a:lvl1pPr marL="0" indent="0" algn="l">
              <a:spcBef>
                <a:spcPts val="600"/>
              </a:spcBef>
              <a:buNone/>
              <a:defRPr sz="1800" b="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a:prstGeom prst="rect">
            <a:avLst/>
          </a:prstGeom>
          <a:ln w="12700">
            <a:noFill/>
          </a:ln>
          <a:extLst>
            <a:ext uri="{91240B29-F687-4F45-9708-019B960494DF}">
              <a14:hiddenLine xmlns:a14="http://schemas.microsoft.com/office/drawing/2010/main" w="0">
                <a:solidFill>
                  <a:srgbClr val="FFFFFF"/>
                </a:solidFill>
              </a14:hiddenLine>
            </a:ext>
          </a:extLst>
        </p:spPr>
        <p:txBody>
          <a:bodyPr anchor="b"/>
          <a:lstStyle>
            <a:lvl1pPr>
              <a:spcBef>
                <a:spcPts val="600"/>
              </a:spcBef>
              <a:defRPr sz="1200">
                <a:solidFill>
                  <a:srgbClr val="FFFFFF"/>
                </a:solidFill>
              </a:defRPr>
            </a:lvl1pPr>
          </a:lstStyle>
          <a:p>
            <a:pPr lvl="0"/>
            <a:r>
              <a:rPr lang="en-GB"/>
              <a:t>Click to add text</a:t>
            </a:r>
          </a:p>
        </p:txBody>
      </p:sp>
    </p:spTree>
    <p:extLst>
      <p:ext uri="{BB962C8B-B14F-4D97-AF65-F5344CB8AC3E}">
        <p14:creationId xmlns:p14="http://schemas.microsoft.com/office/powerpoint/2010/main" val="371051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4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5580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5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9308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5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6874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6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295"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08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885"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518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6474"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5982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6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295" y="1708149"/>
            <a:ext cx="17604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295"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0800" y="1708150"/>
            <a:ext cx="17604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08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885" y="1708149"/>
            <a:ext cx="17604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885"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5180" y="1708150"/>
            <a:ext cx="17604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518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6474" y="1708150"/>
            <a:ext cx="1760400" cy="604800"/>
          </a:xfrm>
        </p:spPr>
        <p:txBody>
          <a:bodyPr/>
          <a:lstStyle>
            <a:lvl1pPr>
              <a:defRPr b="1"/>
            </a:lvl1pPr>
          </a:lstStyle>
          <a:p>
            <a:pPr lvl="0"/>
            <a:r>
              <a:rPr lang="en-US"/>
              <a:t>Click to add text</a:t>
            </a:r>
            <a:endParaRPr lang="en-GB"/>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6474"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2089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0950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ashboard expor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6FF685-0455-410C-BAD6-9C18A6B827C5}"/>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C42994E6-33EF-41B4-9B8F-14CDAEC3A969}"/>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68E51B97-D115-41B0-A593-DB194CD06371}"/>
              </a:ext>
            </a:extLst>
          </p:cNvPr>
          <p:cNvSpPr>
            <a:spLocks noGrp="1"/>
          </p:cNvSpPr>
          <p:nvPr>
            <p:ph sz="quarter" idx="12" hasCustomPrompt="1"/>
          </p:nvPr>
        </p:nvSpPr>
        <p:spPr>
          <a:xfrm>
            <a:off x="360000" y="432000"/>
            <a:ext cx="9536400" cy="5281200"/>
          </a:xfrm>
        </p:spPr>
        <p:txBody>
          <a:bodyPr/>
          <a:lstStyle>
            <a:lvl1pPr>
              <a:defRPr/>
            </a:lvl1pPr>
          </a:lstStyle>
          <a:p>
            <a:pPr lvl="0"/>
            <a:r>
              <a:rPr lang="en-US"/>
              <a:t>Click to add content</a:t>
            </a:r>
          </a:p>
        </p:txBody>
      </p:sp>
      <p:sp>
        <p:nvSpPr>
          <p:cNvPr id="8" name="Text Placeholder 7">
            <a:extLst>
              <a:ext uri="{FF2B5EF4-FFF2-40B4-BE49-F238E27FC236}">
                <a16:creationId xmlns:a16="http://schemas.microsoft.com/office/drawing/2014/main" id="{8956DFF0-F399-4C7B-9862-88E481176C81}"/>
              </a:ext>
            </a:extLst>
          </p:cNvPr>
          <p:cNvSpPr>
            <a:spLocks noGrp="1"/>
          </p:cNvSpPr>
          <p:nvPr>
            <p:ph type="body" sz="quarter" idx="13" hasCustomPrompt="1"/>
          </p:nvPr>
        </p:nvSpPr>
        <p:spPr>
          <a:xfrm>
            <a:off x="10062000" y="432000"/>
            <a:ext cx="1764000" cy="52812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6704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895B6F9-54DB-428E-9A0A-FA1DD7C58F69}"/>
              </a:ext>
            </a:extLst>
          </p:cNvPr>
          <p:cNvPicPr>
            <a:picLocks noChangeAspect="1"/>
          </p:cNvPicPr>
          <p:nvPr userDrawn="1">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lvl1pPr>
          </a:lstStyle>
          <a:p>
            <a:pPr lvl="0"/>
            <a:r>
              <a:rPr lang="en-GB"/>
              <a:t>Click to add text</a:t>
            </a:r>
          </a:p>
        </p:txBody>
      </p:sp>
      <p:pic>
        <p:nvPicPr>
          <p:cNvPr id="5" name="Picture 4">
            <a:extLst>
              <a:ext uri="{FF2B5EF4-FFF2-40B4-BE49-F238E27FC236}">
                <a16:creationId xmlns:a16="http://schemas.microsoft.com/office/drawing/2014/main" id="{770324A0-56CD-4DC3-9ABD-07D160344999}"/>
              </a:ext>
            </a:extLst>
          </p:cNvPr>
          <p:cNvPicPr>
            <a:picLocks noChangeAspect="1"/>
          </p:cNvPicPr>
          <p:nvPr userDrawn="1">
            <p:custDataLst>
              <p:tags r:id="rId2"/>
            </p:custDataLst>
          </p:nvPr>
        </p:nvPicPr>
        <p:blipFill>
          <a:blip r:embed="rId6"/>
          <a:stretch>
            <a:fillRect/>
          </a:stretch>
        </p:blipFill>
        <p:spPr>
          <a:xfrm>
            <a:off x="10379255" y="6145968"/>
            <a:ext cx="1462626" cy="439255"/>
          </a:xfrm>
          <a:prstGeom prst="rect">
            <a:avLst/>
          </a:prstGeom>
        </p:spPr>
      </p:pic>
    </p:spTree>
    <p:extLst>
      <p:ext uri="{BB962C8B-B14F-4D97-AF65-F5344CB8AC3E}">
        <p14:creationId xmlns:p14="http://schemas.microsoft.com/office/powerpoint/2010/main" val="21693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CC9C48B-8F01-477C-A429-B5E465F5632C}"/>
              </a:ext>
            </a:extLst>
          </p:cNvPr>
          <p:cNvPicPr>
            <a:picLocks noChangeAspect="1"/>
          </p:cNvPicPr>
          <p:nvPr userDrawn="1">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360000" y="558000"/>
            <a:ext cx="1940914" cy="367200"/>
          </a:xfrm>
          <a:prstGeom prst="rect">
            <a:avLst/>
          </a:prstGeom>
        </p:spPr>
      </p:pic>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lvl1pPr>
          </a:lstStyle>
          <a:p>
            <a:pPr lvl="0"/>
            <a:r>
              <a:rPr lang="en-US"/>
              <a:t>Click to add text</a:t>
            </a:r>
          </a:p>
        </p:txBody>
      </p:sp>
      <p:pic>
        <p:nvPicPr>
          <p:cNvPr id="12" name="Picture 11">
            <a:extLst>
              <a:ext uri="{FF2B5EF4-FFF2-40B4-BE49-F238E27FC236}">
                <a16:creationId xmlns:a16="http://schemas.microsoft.com/office/drawing/2014/main" id="{8367E2D2-7C31-4CEA-8775-7B4E031C0347}"/>
              </a:ext>
            </a:extLst>
          </p:cNvPr>
          <p:cNvPicPr>
            <a:picLocks noChangeAspect="1"/>
          </p:cNvPicPr>
          <p:nvPr userDrawn="1"/>
        </p:nvPicPr>
        <p:blipFill>
          <a:blip r:embed="rId6"/>
          <a:stretch>
            <a:fillRect/>
          </a:stretch>
        </p:blipFill>
        <p:spPr>
          <a:xfrm>
            <a:off x="4213475" y="1490401"/>
            <a:ext cx="63612" cy="4500000"/>
          </a:xfrm>
          <a:prstGeom prst="rect">
            <a:avLst/>
          </a:prstGeom>
        </p:spPr>
      </p:pic>
      <p:pic>
        <p:nvPicPr>
          <p:cNvPr id="4" name="Picture 3">
            <a:extLst>
              <a:ext uri="{FF2B5EF4-FFF2-40B4-BE49-F238E27FC236}">
                <a16:creationId xmlns:a16="http://schemas.microsoft.com/office/drawing/2014/main" id="{559045F6-7650-4E90-9C60-7B58EE76AEB4}"/>
              </a:ext>
            </a:extLst>
          </p:cNvPr>
          <p:cNvPicPr>
            <a:picLocks noChangeAspect="1"/>
          </p:cNvPicPr>
          <p:nvPr userDrawn="1">
            <p:custDataLst>
              <p:tags r:id="rId2"/>
            </p:custDataLst>
          </p:nvPr>
        </p:nvPicPr>
        <p:blipFill>
          <a:blip r:embed="rId7"/>
          <a:stretch>
            <a:fillRect/>
          </a:stretch>
        </p:blipFill>
        <p:spPr>
          <a:xfrm>
            <a:off x="10379255" y="6145968"/>
            <a:ext cx="1462626" cy="439255"/>
          </a:xfrm>
          <a:prstGeom prst="rect">
            <a:avLst/>
          </a:prstGeom>
        </p:spPr>
      </p:pic>
    </p:spTree>
    <p:extLst>
      <p:ext uri="{BB962C8B-B14F-4D97-AF65-F5344CB8AC3E}">
        <p14:creationId xmlns:p14="http://schemas.microsoft.com/office/powerpoint/2010/main" val="79332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919E3D3-0D4F-48CE-AB93-69E448E98470}"/>
              </a:ext>
            </a:extLst>
          </p:cNvPr>
          <p:cNvPicPr>
            <a:picLocks noChangeAspect="1"/>
          </p:cNvPicPr>
          <p:nvPr userDrawn="1">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rgbClr val="FFFFFF"/>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solidFill>
                  <a:srgbClr val="FFFFFF"/>
                </a:solidFill>
              </a:defRPr>
            </a:lvl1pPr>
          </a:lstStyle>
          <a:p>
            <a:pPr lvl="0"/>
            <a:r>
              <a:rPr lang="en-GB"/>
              <a:t>Click to add text</a:t>
            </a:r>
          </a:p>
        </p:txBody>
      </p:sp>
      <p:pic>
        <p:nvPicPr>
          <p:cNvPr id="5" name="Picture 4">
            <a:extLst>
              <a:ext uri="{FF2B5EF4-FFF2-40B4-BE49-F238E27FC236}">
                <a16:creationId xmlns:a16="http://schemas.microsoft.com/office/drawing/2014/main" id="{B93BF7CC-0A84-4060-BF67-4F0C25D653DF}"/>
              </a:ext>
            </a:extLst>
          </p:cNvPr>
          <p:cNvPicPr>
            <a:picLocks noChangeAspect="1"/>
          </p:cNvPicPr>
          <p:nvPr userDrawn="1">
            <p:custDataLst>
              <p:tags r:id="rId2"/>
            </p:custDataLst>
          </p:nvPr>
        </p:nvPicPr>
        <p:blipFill>
          <a:blip r:embed="rId6"/>
          <a:stretch>
            <a:fillRect/>
          </a:stretch>
        </p:blipFill>
        <p:spPr>
          <a:xfrm>
            <a:off x="10379255" y="6145968"/>
            <a:ext cx="1462626" cy="439255"/>
          </a:xfrm>
          <a:prstGeom prst="rect">
            <a:avLst/>
          </a:prstGeom>
        </p:spPr>
      </p:pic>
    </p:spTree>
    <p:extLst>
      <p:ext uri="{BB962C8B-B14F-4D97-AF65-F5344CB8AC3E}">
        <p14:creationId xmlns:p14="http://schemas.microsoft.com/office/powerpoint/2010/main" val="61673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p:bg>
      <p:bgPr>
        <a:solidFill>
          <a:srgbClr val="000000"/>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bg1"/>
                </a:solidFill>
              </a:defRPr>
            </a:lvl1pPr>
          </a:lstStyle>
          <a:p>
            <a:r>
              <a:rPr lang="en-GB"/>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solidFill>
                  <a:schemeClr val="bg1"/>
                </a:solidFill>
              </a:defRPr>
            </a:lvl1pPr>
          </a:lstStyle>
          <a:p>
            <a:pPr lvl="0"/>
            <a:r>
              <a:rPr lang="en-US"/>
              <a:t>Click to add text </a:t>
            </a:r>
          </a:p>
        </p:txBody>
      </p:sp>
      <p:pic>
        <p:nvPicPr>
          <p:cNvPr id="12" name="Graphic 11">
            <a:extLst>
              <a:ext uri="{FF2B5EF4-FFF2-40B4-BE49-F238E27FC236}">
                <a16:creationId xmlns:a16="http://schemas.microsoft.com/office/drawing/2014/main" id="{2087B06F-69A6-4EAD-A196-9FC5E6C0FDA6}"/>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pic>
        <p:nvPicPr>
          <p:cNvPr id="11" name="Picture 10">
            <a:extLst>
              <a:ext uri="{FF2B5EF4-FFF2-40B4-BE49-F238E27FC236}">
                <a16:creationId xmlns:a16="http://schemas.microsoft.com/office/drawing/2014/main" id="{AB940724-CD0A-4966-9236-B1E83A63E8E9}"/>
              </a:ext>
            </a:extLst>
          </p:cNvPr>
          <p:cNvPicPr>
            <a:picLocks noChangeAspect="1"/>
          </p:cNvPicPr>
          <p:nvPr userDrawn="1"/>
        </p:nvPicPr>
        <p:blipFill>
          <a:blip r:embed="rId5"/>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148071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p:bg>
      <p:bgPr>
        <a:solidFill>
          <a:srgbClr val="000000"/>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bg1"/>
                </a:solidFill>
              </a:defRPr>
            </a:lvl1pPr>
          </a:lstStyle>
          <a:p>
            <a:r>
              <a:rPr lang="en-GB"/>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solidFill>
                  <a:schemeClr val="bg1"/>
                </a:solidFill>
              </a:defRPr>
            </a:lvl1pPr>
          </a:lstStyle>
          <a:p>
            <a:pPr lvl="0"/>
            <a:r>
              <a:rPr lang="en-US"/>
              <a:t>Click to add text </a:t>
            </a:r>
          </a:p>
        </p:txBody>
      </p:sp>
      <p:pic>
        <p:nvPicPr>
          <p:cNvPr id="12" name="Graphic 11">
            <a:extLst>
              <a:ext uri="{FF2B5EF4-FFF2-40B4-BE49-F238E27FC236}">
                <a16:creationId xmlns:a16="http://schemas.microsoft.com/office/drawing/2014/main" id="{2087B06F-69A6-4EAD-A196-9FC5E6C0FDA6}"/>
              </a:ext>
            </a:extLst>
          </p:cNvPr>
          <p:cNvPicPr>
            <a:picLocks noChangeAspect="1"/>
          </p:cNvPicPr>
          <p:nvPr userDrawn="1">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360000" y="558000"/>
            <a:ext cx="1940914" cy="367200"/>
          </a:xfrm>
          <a:prstGeom prst="rect">
            <a:avLst/>
          </a:prstGeom>
        </p:spPr>
      </p:pic>
      <p:pic>
        <p:nvPicPr>
          <p:cNvPr id="11" name="Picture 10">
            <a:extLst>
              <a:ext uri="{FF2B5EF4-FFF2-40B4-BE49-F238E27FC236}">
                <a16:creationId xmlns:a16="http://schemas.microsoft.com/office/drawing/2014/main" id="{AB940724-CD0A-4966-9236-B1E83A63E8E9}"/>
              </a:ext>
            </a:extLst>
          </p:cNvPr>
          <p:cNvPicPr>
            <a:picLocks noChangeAspect="1"/>
          </p:cNvPicPr>
          <p:nvPr userDrawn="1"/>
        </p:nvPicPr>
        <p:blipFill>
          <a:blip r:embed="rId6"/>
          <a:stretch>
            <a:fillRect/>
          </a:stretch>
        </p:blipFill>
        <p:spPr>
          <a:xfrm>
            <a:off x="4213475" y="1490401"/>
            <a:ext cx="63612" cy="4500000"/>
          </a:xfrm>
          <a:prstGeom prst="rect">
            <a:avLst/>
          </a:prstGeom>
        </p:spPr>
      </p:pic>
      <p:pic>
        <p:nvPicPr>
          <p:cNvPr id="4" name="Picture 3">
            <a:extLst>
              <a:ext uri="{FF2B5EF4-FFF2-40B4-BE49-F238E27FC236}">
                <a16:creationId xmlns:a16="http://schemas.microsoft.com/office/drawing/2014/main" id="{B0B5A02F-A341-44F4-9DFD-08AB39848CEC}"/>
              </a:ext>
            </a:extLst>
          </p:cNvPr>
          <p:cNvPicPr>
            <a:picLocks noChangeAspect="1"/>
          </p:cNvPicPr>
          <p:nvPr userDrawn="1">
            <p:custDataLst>
              <p:tags r:id="rId2"/>
            </p:custDataLst>
          </p:nvPr>
        </p:nvPicPr>
        <p:blipFill>
          <a:blip r:embed="rId7"/>
          <a:stretch>
            <a:fillRect/>
          </a:stretch>
        </p:blipFill>
        <p:spPr>
          <a:xfrm>
            <a:off x="10379255" y="6145968"/>
            <a:ext cx="1462626" cy="439255"/>
          </a:xfrm>
          <a:prstGeom prst="rect">
            <a:avLst/>
          </a:prstGeom>
        </p:spPr>
      </p:pic>
    </p:spTree>
    <p:extLst>
      <p:ext uri="{BB962C8B-B14F-4D97-AF65-F5344CB8AC3E}">
        <p14:creationId xmlns:p14="http://schemas.microsoft.com/office/powerpoint/2010/main" val="1001044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59999" y="2258559"/>
            <a:ext cx="5643563" cy="198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GB"/>
              <a:t>Click to add title</a:t>
            </a:r>
          </a:p>
        </p:txBody>
      </p:sp>
      <p:sp>
        <p:nvSpPr>
          <p:cNvPr id="5" name="Text Placeholder 2"/>
          <p:cNvSpPr>
            <a:spLocks noGrp="1"/>
          </p:cNvSpPr>
          <p:nvPr>
            <p:ph type="body" sz="quarter" idx="16" hasCustomPrompt="1"/>
          </p:nvPr>
        </p:nvSpPr>
        <p:spPr>
          <a:xfrm>
            <a:off x="359999" y="1713600"/>
            <a:ext cx="976676" cy="54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337272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257200"/>
            <a:ext cx="5643927" cy="198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bg1"/>
                </a:solidFill>
              </a:defRPr>
            </a:lvl2pPr>
          </a:lstStyle>
          <a:p>
            <a:pPr lvl="0"/>
            <a:r>
              <a:rPr lang="en-GB"/>
              <a:t>Click to add title</a:t>
            </a:r>
          </a:p>
        </p:txBody>
      </p:sp>
      <p:sp>
        <p:nvSpPr>
          <p:cNvPr id="7" name="Text Placeholder 2"/>
          <p:cNvSpPr>
            <a:spLocks noGrp="1"/>
          </p:cNvSpPr>
          <p:nvPr>
            <p:ph type="body" sz="quarter" idx="16" hasCustomPrompt="1"/>
          </p:nvPr>
        </p:nvSpPr>
        <p:spPr>
          <a:xfrm>
            <a:off x="360363" y="1713332"/>
            <a:ext cx="976312" cy="54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92365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a:p>
        </p:txBody>
      </p:sp>
      <p:sp>
        <p:nvSpPr>
          <p:cNvPr id="8" name="Text Placeholder 7">
            <a:extLst>
              <a:ext uri="{FF2B5EF4-FFF2-40B4-BE49-F238E27FC236}">
                <a16:creationId xmlns:a16="http://schemas.microsoft.com/office/drawing/2014/main" id="{50105BF4-D562-44BF-BA5C-F9CA4C0FE918}"/>
              </a:ext>
            </a:extLst>
          </p:cNvPr>
          <p:cNvSpPr>
            <a:spLocks noGrp="1"/>
          </p:cNvSpPr>
          <p:nvPr>
            <p:ph type="body" sz="quarter" idx="13" hasCustomPrompt="1"/>
          </p:nvPr>
        </p:nvSpPr>
        <p:spPr>
          <a:xfrm>
            <a:off x="360363" y="910800"/>
            <a:ext cx="11466000" cy="396000"/>
          </a:xfrm>
        </p:spPr>
        <p:txBody>
          <a:bodyPr/>
          <a:lstStyle>
            <a:lvl1pPr>
              <a:spcBef>
                <a:spcPts val="600"/>
              </a:spcBef>
              <a:defRPr sz="2200"/>
            </a:lvl1pPr>
          </a:lstStyle>
          <a:p>
            <a:pPr lvl="0"/>
            <a:r>
              <a:rPr lang="en-US"/>
              <a:t>Click to add subtitle</a:t>
            </a:r>
            <a:endParaRPr lang="en-GB"/>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8115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1 x content +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A51D583-D2F5-4206-82FD-3E7E687E574D}"/>
              </a:ext>
            </a:extLst>
          </p:cNvPr>
          <p:cNvSpPr>
            <a:spLocks noGrp="1"/>
          </p:cNvSpPr>
          <p:nvPr>
            <p:ph type="body" sz="quarter" idx="14" hasCustomPrompt="1"/>
          </p:nvPr>
        </p:nvSpPr>
        <p:spPr>
          <a:xfrm>
            <a:off x="360000" y="910800"/>
            <a:ext cx="11466513"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37637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29FAE1AF-1132-4B0D-8DC6-F52576CE682C}"/>
              </a:ext>
            </a:extLst>
          </p:cNvPr>
          <p:cNvSpPr>
            <a:spLocks noGrp="1"/>
          </p:cNvSpPr>
          <p:nvPr>
            <p:ph type="body" sz="quarter" idx="14" hasCustomPrompt="1"/>
          </p:nvPr>
        </p:nvSpPr>
        <p:spPr>
          <a:xfrm>
            <a:off x="360363"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193276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2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D1F22C1D-496B-4E53-BF19-ED9291DCCF94}"/>
              </a:ext>
            </a:extLst>
          </p:cNvPr>
          <p:cNvSpPr>
            <a:spLocks noGrp="1"/>
          </p:cNvSpPr>
          <p:nvPr>
            <p:ph type="body" sz="quarter" idx="16"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56347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F7582AC7-4667-407B-A5E8-45D6349311AA}"/>
              </a:ext>
            </a:extLst>
          </p:cNvPr>
          <p:cNvSpPr>
            <a:spLocks noGrp="1"/>
          </p:cNvSpPr>
          <p:nvPr>
            <p:ph type="body" sz="quarter" idx="15" hasCustomPrompt="1"/>
          </p:nvPr>
        </p:nvSpPr>
        <p:spPr>
          <a:xfrm>
            <a:off x="360000"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4228770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3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593581B-25F6-45F4-A388-25B91698559B}"/>
              </a:ext>
            </a:extLst>
          </p:cNvPr>
          <p:cNvSpPr>
            <a:spLocks noGrp="1"/>
          </p:cNvSpPr>
          <p:nvPr>
            <p:ph type="body" sz="quarter" idx="18"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378479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p>
            <a:r>
              <a:rPr lang="en-US"/>
              <a:t>Click to add title</a:t>
            </a:r>
            <a:endParaRPr lang="en-GB"/>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A97B1331-D3E0-4904-82E5-02B601057EBC}"/>
              </a:ext>
            </a:extLst>
          </p:cNvPr>
          <p:cNvSpPr>
            <a:spLocks noGrp="1"/>
          </p:cNvSpPr>
          <p:nvPr>
            <p:ph type="body" sz="quarter" idx="16"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2171764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59999" y="2258559"/>
            <a:ext cx="5643563" cy="198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GB"/>
              <a:t>Click to add title</a:t>
            </a:r>
          </a:p>
        </p:txBody>
      </p:sp>
      <p:sp>
        <p:nvSpPr>
          <p:cNvPr id="5" name="Text Placeholder 2"/>
          <p:cNvSpPr>
            <a:spLocks noGrp="1"/>
          </p:cNvSpPr>
          <p:nvPr>
            <p:ph type="body" sz="quarter" idx="16" hasCustomPrompt="1"/>
          </p:nvPr>
        </p:nvSpPr>
        <p:spPr>
          <a:xfrm>
            <a:off x="359999" y="1713600"/>
            <a:ext cx="976676" cy="54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24019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4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A444E5-6DCB-4387-82D7-374FBA34E3ED}"/>
              </a:ext>
            </a:extLst>
          </p:cNvPr>
          <p:cNvSpPr>
            <a:spLocks noGrp="1"/>
          </p:cNvSpPr>
          <p:nvPr>
            <p:ph type="body" sz="quarter" idx="20"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1715221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5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5">
            <a:extLst>
              <a:ext uri="{FF2B5EF4-FFF2-40B4-BE49-F238E27FC236}">
                <a16:creationId xmlns:a16="http://schemas.microsoft.com/office/drawing/2014/main" id="{3E23F4F6-B0E8-4724-933C-35F21A7E4235}"/>
              </a:ext>
            </a:extLst>
          </p:cNvPr>
          <p:cNvSpPr>
            <a:spLocks noGrp="1"/>
          </p:cNvSpPr>
          <p:nvPr>
            <p:ph type="body" sz="quarter" idx="17" hasCustomPrompt="1"/>
          </p:nvPr>
        </p:nvSpPr>
        <p:spPr>
          <a:xfrm>
            <a:off x="360874"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97163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5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48EED4C4-55A2-440F-BFEB-B054C51690A5}"/>
              </a:ext>
            </a:extLst>
          </p:cNvPr>
          <p:cNvSpPr>
            <a:spLocks noGrp="1"/>
          </p:cNvSpPr>
          <p:nvPr>
            <p:ph type="body" sz="quarter" idx="22"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372645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6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12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224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36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448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56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569F7FED-54BA-4C56-83A5-FA8601194047}"/>
              </a:ext>
            </a:extLst>
          </p:cNvPr>
          <p:cNvSpPr>
            <a:spLocks noGrp="1"/>
          </p:cNvSpPr>
          <p:nvPr>
            <p:ph type="body" sz="quarter" idx="18" hasCustomPrompt="1"/>
          </p:nvPr>
        </p:nvSpPr>
        <p:spPr>
          <a:xfrm>
            <a:off x="360000" y="910800"/>
            <a:ext cx="11466000" cy="396000"/>
          </a:xfrm>
        </p:spPr>
        <p:txBody>
          <a:bodyPr/>
          <a:lstStyle>
            <a:lvl1pPr>
              <a:spcBef>
                <a:spcPts val="600"/>
              </a:spcBef>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395902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6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120" y="1708149"/>
            <a:ext cx="17604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12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2240" y="1708150"/>
            <a:ext cx="17604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224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360" y="1708149"/>
            <a:ext cx="17604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36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4480" y="1708150"/>
            <a:ext cx="17604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448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5600" y="1708150"/>
            <a:ext cx="1760400" cy="604800"/>
          </a:xfrm>
        </p:spPr>
        <p:txBody>
          <a:bodyPr/>
          <a:lstStyle>
            <a:lvl1pPr>
              <a:defRPr b="1"/>
            </a:lvl1pPr>
          </a:lstStyle>
          <a:p>
            <a:pPr lvl="0"/>
            <a:r>
              <a:rPr lang="en-US"/>
              <a:t>Click to add text</a:t>
            </a:r>
            <a:endParaRPr lang="en-GB"/>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56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9">
            <a:extLst>
              <a:ext uri="{FF2B5EF4-FFF2-40B4-BE49-F238E27FC236}">
                <a16:creationId xmlns:a16="http://schemas.microsoft.com/office/drawing/2014/main" id="{D26D01CC-3541-4F97-AF97-73FF6352033A}"/>
              </a:ext>
            </a:extLst>
          </p:cNvPr>
          <p:cNvSpPr>
            <a:spLocks noGrp="1"/>
          </p:cNvSpPr>
          <p:nvPr>
            <p:ph type="body" sz="quarter" idx="24"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123926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2903-71A8-4BD2-B059-6BA4C3AA3987}"/>
              </a:ext>
            </a:extLst>
          </p:cNvPr>
          <p:cNvSpPr>
            <a:spLocks noGrp="1"/>
          </p:cNvSpPr>
          <p:nvPr>
            <p:ph type="title" hasCustomPrompt="1"/>
          </p:nvPr>
        </p:nvSpPr>
        <p:spPr>
          <a:xfrm>
            <a:off x="359999" y="430718"/>
            <a:ext cx="5626800"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33EFCC3-809C-4472-825A-5268DA759575}"/>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257A7757-8EC5-4D12-B56F-AB9F88D69AB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55437D9-CE22-451C-B458-B3F648A64234}"/>
              </a:ext>
            </a:extLst>
          </p:cNvPr>
          <p:cNvSpPr>
            <a:spLocks noGrp="1"/>
          </p:cNvSpPr>
          <p:nvPr>
            <p:ph type="body" sz="quarter" idx="12" hasCustomPrompt="1"/>
          </p:nvPr>
        </p:nvSpPr>
        <p:spPr>
          <a:xfrm>
            <a:off x="360000"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9F169CDD-9FFC-4BEA-A4C1-F55F1EBC5A64}"/>
              </a:ext>
            </a:extLst>
          </p:cNvPr>
          <p:cNvSpPr>
            <a:spLocks noGrp="1"/>
          </p:cNvSpPr>
          <p:nvPr>
            <p:ph type="pic" sz="quarter" idx="13"/>
          </p:nvPr>
        </p:nvSpPr>
        <p:spPr>
          <a:xfrm>
            <a:off x="6202799" y="430717"/>
            <a:ext cx="5626800" cy="5468400"/>
          </a:xfrm>
        </p:spPr>
        <p:txBody>
          <a:bodyPr anchor="ctr" anchorCtr="0"/>
          <a:lstStyle>
            <a:lvl1pPr algn="ctr">
              <a:defRPr/>
            </a:lvl1pPr>
          </a:lstStyle>
          <a:p>
            <a:r>
              <a:rPr lang="en-US"/>
              <a:t>Click icon to add picture</a:t>
            </a:r>
            <a:endParaRPr lang="en-GB"/>
          </a:p>
        </p:txBody>
      </p:sp>
    </p:spTree>
    <p:extLst>
      <p:ext uri="{BB962C8B-B14F-4D97-AF65-F5344CB8AC3E}">
        <p14:creationId xmlns:p14="http://schemas.microsoft.com/office/powerpoint/2010/main" val="225670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FAACB8-7B00-457D-8F89-FB4DD9039A6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6556072-910B-4986-8C02-A52A75446092}"/>
              </a:ext>
            </a:extLst>
          </p:cNvPr>
          <p:cNvSpPr>
            <a:spLocks noGrp="1"/>
          </p:cNvSpPr>
          <p:nvPr>
            <p:ph type="ftr" sz="quarter" idx="11"/>
          </p:nvPr>
        </p:nvSpPr>
        <p:spPr/>
        <p:txBody>
          <a:bodyPr/>
          <a:lstStyle/>
          <a:p>
            <a:endParaRPr lang="en-GB"/>
          </a:p>
        </p:txBody>
      </p:sp>
      <p:sp>
        <p:nvSpPr>
          <p:cNvPr id="8" name="Picture Placeholder 7">
            <a:extLst>
              <a:ext uri="{FF2B5EF4-FFF2-40B4-BE49-F238E27FC236}">
                <a16:creationId xmlns:a16="http://schemas.microsoft.com/office/drawing/2014/main" id="{44F34447-13E0-43B9-BE1F-C60C03555D39}"/>
              </a:ext>
            </a:extLst>
          </p:cNvPr>
          <p:cNvSpPr>
            <a:spLocks noGrp="1"/>
          </p:cNvSpPr>
          <p:nvPr>
            <p:ph type="pic" sz="quarter" idx="12"/>
          </p:nvPr>
        </p:nvSpPr>
        <p:spPr>
          <a:xfrm>
            <a:off x="360000" y="432000"/>
            <a:ext cx="5627561" cy="5468400"/>
          </a:xfrm>
        </p:spPr>
        <p:txBody>
          <a:bodyPr anchor="ctr" anchorCtr="0"/>
          <a:lstStyle>
            <a:lvl1pPr algn="ctr">
              <a:defRPr/>
            </a:lvl1pPr>
          </a:lstStyle>
          <a:p>
            <a:r>
              <a:rPr lang="en-US"/>
              <a:t>Click icon to add picture</a:t>
            </a:r>
            <a:endParaRPr lang="en-GB"/>
          </a:p>
        </p:txBody>
      </p:sp>
      <p:sp>
        <p:nvSpPr>
          <p:cNvPr id="6" name="Text Placeholder 5">
            <a:extLst>
              <a:ext uri="{FF2B5EF4-FFF2-40B4-BE49-F238E27FC236}">
                <a16:creationId xmlns:a16="http://schemas.microsoft.com/office/drawing/2014/main" id="{10D6BD01-6C23-44ED-8363-1C234E2533EA}"/>
              </a:ext>
            </a:extLst>
          </p:cNvPr>
          <p:cNvSpPr>
            <a:spLocks noGrp="1"/>
          </p:cNvSpPr>
          <p:nvPr>
            <p:ph type="body" sz="quarter" idx="13" hasCustomPrompt="1"/>
          </p:nvPr>
        </p:nvSpPr>
        <p:spPr>
          <a:xfrm>
            <a:off x="6202361"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586AABB0-FC25-4DDA-B141-9861B8EF64BF}"/>
              </a:ext>
            </a:extLst>
          </p:cNvPr>
          <p:cNvSpPr>
            <a:spLocks noGrp="1"/>
          </p:cNvSpPr>
          <p:nvPr>
            <p:ph type="title" hasCustomPrompt="1"/>
          </p:nvPr>
        </p:nvSpPr>
        <p:spPr>
          <a:xfrm>
            <a:off x="6202361" y="430718"/>
            <a:ext cx="5626800" cy="403200"/>
          </a:xfrm>
        </p:spPr>
        <p:txBody>
          <a:bodyPr/>
          <a:lstStyle>
            <a:lvl1pPr>
              <a:defRPr/>
            </a:lvl1pPr>
          </a:lstStyle>
          <a:p>
            <a:r>
              <a:rPr lang="en-US"/>
              <a:t>Click to add title</a:t>
            </a:r>
            <a:endParaRPr lang="en-GB"/>
          </a:p>
        </p:txBody>
      </p:sp>
    </p:spTree>
    <p:extLst>
      <p:ext uri="{BB962C8B-B14F-4D97-AF65-F5344CB8AC3E}">
        <p14:creationId xmlns:p14="http://schemas.microsoft.com/office/powerpoint/2010/main" val="447980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F7C6D4BB-14E1-42DC-832A-2D0CE7863284}"/>
              </a:ext>
            </a:extLst>
          </p:cNvPr>
          <p:cNvSpPr>
            <a:spLocks noGrp="1"/>
          </p:cNvSpPr>
          <p:nvPr>
            <p:ph type="body" sz="quarter" idx="12" hasCustomPrompt="1"/>
          </p:nvPr>
        </p:nvSpPr>
        <p:spPr>
          <a:xfrm>
            <a:off x="360363" y="910800"/>
            <a:ext cx="11466512"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425864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73875A20-F354-407F-8F71-92C914742B40}"/>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13629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895B6F9-54DB-428E-9A0A-FA1DD7C58F69}"/>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lvl1pPr>
          </a:lstStyle>
          <a:p>
            <a:pPr lvl="0"/>
            <a:r>
              <a:rPr lang="en-GB"/>
              <a:t>Click to add text</a:t>
            </a:r>
          </a:p>
        </p:txBody>
      </p:sp>
    </p:spTree>
    <p:extLst>
      <p:ext uri="{BB962C8B-B14F-4D97-AF65-F5344CB8AC3E}">
        <p14:creationId xmlns:p14="http://schemas.microsoft.com/office/powerpoint/2010/main" val="37198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257200"/>
            <a:ext cx="5643927" cy="198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bg1"/>
                </a:solidFill>
              </a:defRPr>
            </a:lvl2pPr>
          </a:lstStyle>
          <a:p>
            <a:pPr lvl="0"/>
            <a:r>
              <a:rPr lang="en-GB"/>
              <a:t>Click to add title</a:t>
            </a:r>
          </a:p>
        </p:txBody>
      </p:sp>
      <p:sp>
        <p:nvSpPr>
          <p:cNvPr id="7" name="Text Placeholder 2"/>
          <p:cNvSpPr>
            <a:spLocks noGrp="1"/>
          </p:cNvSpPr>
          <p:nvPr>
            <p:ph type="body" sz="quarter" idx="16" hasCustomPrompt="1"/>
          </p:nvPr>
        </p:nvSpPr>
        <p:spPr>
          <a:xfrm>
            <a:off x="360363" y="1713332"/>
            <a:ext cx="976312" cy="54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232493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CC9C48B-8F01-477C-A429-B5E465F5632C}"/>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GB"/>
              <a:t>Click icon to add picture</a:t>
            </a:r>
          </a:p>
        </p:txBody>
      </p:sp>
      <p:pic>
        <p:nvPicPr>
          <p:cNvPr id="7" name="Picture 6">
            <a:extLst>
              <a:ext uri="{FF2B5EF4-FFF2-40B4-BE49-F238E27FC236}">
                <a16:creationId xmlns:a16="http://schemas.microsoft.com/office/drawing/2014/main" id="{1ADB29CA-18EE-48E7-B991-4B2578F8937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207125" y="1490400"/>
            <a:ext cx="63981" cy="4500000"/>
          </a:xfrm>
          <a:prstGeom prst="rect">
            <a:avLst/>
          </a:prstGeom>
        </p:spPr>
      </p:pic>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lvl1pPr>
          </a:lstStyle>
          <a:p>
            <a:pPr lvl="0"/>
            <a:r>
              <a:rPr lang="en-US"/>
              <a:t>Click to add text</a:t>
            </a:r>
          </a:p>
        </p:txBody>
      </p:sp>
    </p:spTree>
    <p:extLst>
      <p:ext uri="{BB962C8B-B14F-4D97-AF65-F5344CB8AC3E}">
        <p14:creationId xmlns:p14="http://schemas.microsoft.com/office/powerpoint/2010/main" val="3796649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919E3D3-0D4F-48CE-AB93-69E448E98470}"/>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rgbClr val="FFFFFF"/>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solidFill>
                  <a:srgbClr val="FFFFFF"/>
                </a:solidFill>
              </a:defRPr>
            </a:lvl1pPr>
          </a:lstStyle>
          <a:p>
            <a:pPr lvl="0"/>
            <a:r>
              <a:rPr lang="en-GB"/>
              <a:t>Click to add text</a:t>
            </a:r>
          </a:p>
        </p:txBody>
      </p:sp>
    </p:spTree>
    <p:extLst>
      <p:ext uri="{BB962C8B-B14F-4D97-AF65-F5344CB8AC3E}">
        <p14:creationId xmlns:p14="http://schemas.microsoft.com/office/powerpoint/2010/main" val="30194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p:bg>
      <p:bgPr>
        <a:solidFill>
          <a:srgbClr val="000000"/>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GB"/>
              <a:t>Click icon to add picture</a:t>
            </a:r>
          </a:p>
        </p:txBody>
      </p:sp>
      <p:pic>
        <p:nvPicPr>
          <p:cNvPr id="7" name="Picture 6">
            <a:extLst>
              <a:ext uri="{FF2B5EF4-FFF2-40B4-BE49-F238E27FC236}">
                <a16:creationId xmlns:a16="http://schemas.microsoft.com/office/drawing/2014/main" id="{1ADB29CA-18EE-48E7-B991-4B2578F8937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07125" y="1490400"/>
            <a:ext cx="63981" cy="4500000"/>
          </a:xfrm>
          <a:prstGeom prst="rect">
            <a:avLst/>
          </a:prstGeom>
        </p:spPr>
      </p:pic>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bg1"/>
                </a:solidFill>
              </a:defRPr>
            </a:lvl1pPr>
          </a:lstStyle>
          <a:p>
            <a:r>
              <a:rPr lang="en-GB"/>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solidFill>
                  <a:schemeClr val="bg1"/>
                </a:solidFill>
              </a:defRPr>
            </a:lvl1pPr>
          </a:lstStyle>
          <a:p>
            <a:pPr lvl="0"/>
            <a:r>
              <a:rPr lang="en-US"/>
              <a:t>Click to add text </a:t>
            </a:r>
          </a:p>
        </p:txBody>
      </p:sp>
      <p:pic>
        <p:nvPicPr>
          <p:cNvPr id="12" name="Graphic 11">
            <a:extLst>
              <a:ext uri="{FF2B5EF4-FFF2-40B4-BE49-F238E27FC236}">
                <a16:creationId xmlns:a16="http://schemas.microsoft.com/office/drawing/2014/main" id="{2087B06F-69A6-4EAD-A196-9FC5E6C0FDA6}"/>
              </a:ext>
            </a:extLst>
          </p:cNvPr>
          <p:cNvPicPr>
            <a:picLocks noChangeAspect="1"/>
          </p:cNvPicPr>
          <p:nvPr userDrawn="1">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360000" y="558000"/>
            <a:ext cx="1940914" cy="367200"/>
          </a:xfrm>
          <a:prstGeom prst="rect">
            <a:avLst/>
          </a:prstGeom>
        </p:spPr>
      </p:pic>
    </p:spTree>
    <p:extLst>
      <p:ext uri="{BB962C8B-B14F-4D97-AF65-F5344CB8AC3E}">
        <p14:creationId xmlns:p14="http://schemas.microsoft.com/office/powerpoint/2010/main" val="411068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59999" y="2258559"/>
            <a:ext cx="5643563" cy="198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GB"/>
              <a:t>Click to add title</a:t>
            </a:r>
          </a:p>
        </p:txBody>
      </p:sp>
      <p:sp>
        <p:nvSpPr>
          <p:cNvPr id="5" name="Text Placeholder 2"/>
          <p:cNvSpPr>
            <a:spLocks noGrp="1"/>
          </p:cNvSpPr>
          <p:nvPr>
            <p:ph type="body" sz="quarter" idx="16" hasCustomPrompt="1"/>
          </p:nvPr>
        </p:nvSpPr>
        <p:spPr>
          <a:xfrm>
            <a:off x="359999" y="1713600"/>
            <a:ext cx="976676" cy="54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258622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257200"/>
            <a:ext cx="5643927" cy="198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bg1"/>
                </a:solidFill>
              </a:defRPr>
            </a:lvl2pPr>
          </a:lstStyle>
          <a:p>
            <a:pPr lvl="0"/>
            <a:r>
              <a:rPr lang="en-GB"/>
              <a:t>Click to add title</a:t>
            </a:r>
          </a:p>
        </p:txBody>
      </p:sp>
      <p:sp>
        <p:nvSpPr>
          <p:cNvPr id="7" name="Text Placeholder 2"/>
          <p:cNvSpPr>
            <a:spLocks noGrp="1"/>
          </p:cNvSpPr>
          <p:nvPr>
            <p:ph type="body" sz="quarter" idx="16" hasCustomPrompt="1"/>
          </p:nvPr>
        </p:nvSpPr>
        <p:spPr>
          <a:xfrm>
            <a:off x="360363" y="1713332"/>
            <a:ext cx="976312" cy="54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385977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a:p>
        </p:txBody>
      </p:sp>
      <p:sp>
        <p:nvSpPr>
          <p:cNvPr id="8" name="Text Placeholder 7">
            <a:extLst>
              <a:ext uri="{FF2B5EF4-FFF2-40B4-BE49-F238E27FC236}">
                <a16:creationId xmlns:a16="http://schemas.microsoft.com/office/drawing/2014/main" id="{50105BF4-D562-44BF-BA5C-F9CA4C0FE918}"/>
              </a:ext>
            </a:extLst>
          </p:cNvPr>
          <p:cNvSpPr>
            <a:spLocks noGrp="1"/>
          </p:cNvSpPr>
          <p:nvPr>
            <p:ph type="body" sz="quarter" idx="13" hasCustomPrompt="1"/>
          </p:nvPr>
        </p:nvSpPr>
        <p:spPr>
          <a:xfrm>
            <a:off x="360363" y="910800"/>
            <a:ext cx="11466000" cy="396000"/>
          </a:xfrm>
        </p:spPr>
        <p:txBody>
          <a:bodyPr/>
          <a:lstStyle>
            <a:lvl1pPr>
              <a:spcBef>
                <a:spcPts val="600"/>
              </a:spcBef>
              <a:defRPr sz="2200"/>
            </a:lvl1pPr>
          </a:lstStyle>
          <a:p>
            <a:pPr lvl="0"/>
            <a:r>
              <a:rPr lang="en-US"/>
              <a:t>Click to add subtitle</a:t>
            </a:r>
            <a:endParaRPr lang="en-GB"/>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2249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1 x content +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A51D583-D2F5-4206-82FD-3E7E687E574D}"/>
              </a:ext>
            </a:extLst>
          </p:cNvPr>
          <p:cNvSpPr>
            <a:spLocks noGrp="1"/>
          </p:cNvSpPr>
          <p:nvPr>
            <p:ph type="body" sz="quarter" idx="14" hasCustomPrompt="1"/>
          </p:nvPr>
        </p:nvSpPr>
        <p:spPr>
          <a:xfrm>
            <a:off x="360000" y="910800"/>
            <a:ext cx="11466513"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67464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29FAE1AF-1132-4B0D-8DC6-F52576CE682C}"/>
              </a:ext>
            </a:extLst>
          </p:cNvPr>
          <p:cNvSpPr>
            <a:spLocks noGrp="1"/>
          </p:cNvSpPr>
          <p:nvPr>
            <p:ph type="body" sz="quarter" idx="14" hasCustomPrompt="1"/>
          </p:nvPr>
        </p:nvSpPr>
        <p:spPr>
          <a:xfrm>
            <a:off x="360363"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3445089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2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D1F22C1D-496B-4E53-BF19-ED9291DCCF94}"/>
              </a:ext>
            </a:extLst>
          </p:cNvPr>
          <p:cNvSpPr>
            <a:spLocks noGrp="1"/>
          </p:cNvSpPr>
          <p:nvPr>
            <p:ph type="body" sz="quarter" idx="16"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223028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F7582AC7-4667-407B-A5E8-45D6349311AA}"/>
              </a:ext>
            </a:extLst>
          </p:cNvPr>
          <p:cNvSpPr>
            <a:spLocks noGrp="1"/>
          </p:cNvSpPr>
          <p:nvPr>
            <p:ph type="body" sz="quarter" idx="15" hasCustomPrompt="1"/>
          </p:nvPr>
        </p:nvSpPr>
        <p:spPr>
          <a:xfrm>
            <a:off x="360000"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113529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pPr algn="r"/>
            <a:r>
              <a:rPr lang="en-GB"/>
              <a:t>Inside Lives – Bulletin #1</a:t>
            </a:r>
          </a:p>
        </p:txBody>
      </p:sp>
      <p:sp>
        <p:nvSpPr>
          <p:cNvPr id="8" name="Text Placeholder 7">
            <a:extLst>
              <a:ext uri="{FF2B5EF4-FFF2-40B4-BE49-F238E27FC236}">
                <a16:creationId xmlns:a16="http://schemas.microsoft.com/office/drawing/2014/main" id="{50105BF4-D562-44BF-BA5C-F9CA4C0FE918}"/>
              </a:ext>
            </a:extLst>
          </p:cNvPr>
          <p:cNvSpPr>
            <a:spLocks noGrp="1"/>
          </p:cNvSpPr>
          <p:nvPr>
            <p:ph type="body" sz="quarter" idx="13" hasCustomPrompt="1"/>
          </p:nvPr>
        </p:nvSpPr>
        <p:spPr>
          <a:xfrm>
            <a:off x="360363" y="910800"/>
            <a:ext cx="11466000" cy="396000"/>
          </a:xfrm>
        </p:spPr>
        <p:txBody>
          <a:bodyPr/>
          <a:lstStyle>
            <a:lvl1pPr>
              <a:spcBef>
                <a:spcPts val="600"/>
              </a:spcBef>
              <a:defRPr sz="2200"/>
            </a:lvl1pPr>
          </a:lstStyle>
          <a:p>
            <a:pPr lvl="0"/>
            <a:r>
              <a:rPr lang="en-US"/>
              <a:t>Click to add subtitle</a:t>
            </a:r>
            <a:endParaRPr lang="en-GB"/>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296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3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593581B-25F6-45F4-A388-25B91698559B}"/>
              </a:ext>
            </a:extLst>
          </p:cNvPr>
          <p:cNvSpPr>
            <a:spLocks noGrp="1"/>
          </p:cNvSpPr>
          <p:nvPr>
            <p:ph type="body" sz="quarter" idx="18"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236237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p>
            <a:r>
              <a:rPr lang="en-US"/>
              <a:t>Click to add title</a:t>
            </a:r>
            <a:endParaRPr lang="en-GB"/>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A97B1331-D3E0-4904-82E5-02B601057EBC}"/>
              </a:ext>
            </a:extLst>
          </p:cNvPr>
          <p:cNvSpPr>
            <a:spLocks noGrp="1"/>
          </p:cNvSpPr>
          <p:nvPr>
            <p:ph type="body" sz="quarter" idx="16"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235987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4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A444E5-6DCB-4387-82D7-374FBA34E3ED}"/>
              </a:ext>
            </a:extLst>
          </p:cNvPr>
          <p:cNvSpPr>
            <a:spLocks noGrp="1"/>
          </p:cNvSpPr>
          <p:nvPr>
            <p:ph type="body" sz="quarter" idx="20"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329631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5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5">
            <a:extLst>
              <a:ext uri="{FF2B5EF4-FFF2-40B4-BE49-F238E27FC236}">
                <a16:creationId xmlns:a16="http://schemas.microsoft.com/office/drawing/2014/main" id="{3E23F4F6-B0E8-4724-933C-35F21A7E4235}"/>
              </a:ext>
            </a:extLst>
          </p:cNvPr>
          <p:cNvSpPr>
            <a:spLocks noGrp="1"/>
          </p:cNvSpPr>
          <p:nvPr>
            <p:ph type="body" sz="quarter" idx="17" hasCustomPrompt="1"/>
          </p:nvPr>
        </p:nvSpPr>
        <p:spPr>
          <a:xfrm>
            <a:off x="360874"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2262980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5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48EED4C4-55A2-440F-BFEB-B054C51690A5}"/>
              </a:ext>
            </a:extLst>
          </p:cNvPr>
          <p:cNvSpPr>
            <a:spLocks noGrp="1"/>
          </p:cNvSpPr>
          <p:nvPr>
            <p:ph type="body" sz="quarter" idx="22"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115428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6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12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224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36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448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56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569F7FED-54BA-4C56-83A5-FA8601194047}"/>
              </a:ext>
            </a:extLst>
          </p:cNvPr>
          <p:cNvSpPr>
            <a:spLocks noGrp="1"/>
          </p:cNvSpPr>
          <p:nvPr>
            <p:ph type="body" sz="quarter" idx="18" hasCustomPrompt="1"/>
          </p:nvPr>
        </p:nvSpPr>
        <p:spPr>
          <a:xfrm>
            <a:off x="360000" y="910800"/>
            <a:ext cx="11466000" cy="396000"/>
          </a:xfrm>
        </p:spPr>
        <p:txBody>
          <a:bodyPr/>
          <a:lstStyle>
            <a:lvl1pPr>
              <a:spcBef>
                <a:spcPts val="600"/>
              </a:spcBef>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234110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6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120" y="1708149"/>
            <a:ext cx="17604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12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2240" y="1708150"/>
            <a:ext cx="17604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224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360" y="1708149"/>
            <a:ext cx="17604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36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4480" y="1708150"/>
            <a:ext cx="17604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448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5600" y="1708150"/>
            <a:ext cx="1760400" cy="604800"/>
          </a:xfrm>
        </p:spPr>
        <p:txBody>
          <a:bodyPr/>
          <a:lstStyle>
            <a:lvl1pPr>
              <a:defRPr b="1"/>
            </a:lvl1pPr>
          </a:lstStyle>
          <a:p>
            <a:pPr lvl="0"/>
            <a:r>
              <a:rPr lang="en-US"/>
              <a:t>Click to add text</a:t>
            </a:r>
            <a:endParaRPr lang="en-GB"/>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56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9">
            <a:extLst>
              <a:ext uri="{FF2B5EF4-FFF2-40B4-BE49-F238E27FC236}">
                <a16:creationId xmlns:a16="http://schemas.microsoft.com/office/drawing/2014/main" id="{D26D01CC-3541-4F97-AF97-73FF6352033A}"/>
              </a:ext>
            </a:extLst>
          </p:cNvPr>
          <p:cNvSpPr>
            <a:spLocks noGrp="1"/>
          </p:cNvSpPr>
          <p:nvPr>
            <p:ph type="body" sz="quarter" idx="24"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712701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2903-71A8-4BD2-B059-6BA4C3AA3987}"/>
              </a:ext>
            </a:extLst>
          </p:cNvPr>
          <p:cNvSpPr>
            <a:spLocks noGrp="1"/>
          </p:cNvSpPr>
          <p:nvPr>
            <p:ph type="title" hasCustomPrompt="1"/>
          </p:nvPr>
        </p:nvSpPr>
        <p:spPr>
          <a:xfrm>
            <a:off x="359999" y="430718"/>
            <a:ext cx="5626800"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33EFCC3-809C-4472-825A-5268DA759575}"/>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257A7757-8EC5-4D12-B56F-AB9F88D69AB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55437D9-CE22-451C-B458-B3F648A64234}"/>
              </a:ext>
            </a:extLst>
          </p:cNvPr>
          <p:cNvSpPr>
            <a:spLocks noGrp="1"/>
          </p:cNvSpPr>
          <p:nvPr>
            <p:ph type="body" sz="quarter" idx="12" hasCustomPrompt="1"/>
          </p:nvPr>
        </p:nvSpPr>
        <p:spPr>
          <a:xfrm>
            <a:off x="360000"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9F169CDD-9FFC-4BEA-A4C1-F55F1EBC5A64}"/>
              </a:ext>
            </a:extLst>
          </p:cNvPr>
          <p:cNvSpPr>
            <a:spLocks noGrp="1"/>
          </p:cNvSpPr>
          <p:nvPr>
            <p:ph type="pic" sz="quarter" idx="13"/>
          </p:nvPr>
        </p:nvSpPr>
        <p:spPr>
          <a:xfrm>
            <a:off x="6202799" y="430717"/>
            <a:ext cx="5626800" cy="5468400"/>
          </a:xfrm>
        </p:spPr>
        <p:txBody>
          <a:bodyPr anchor="ctr" anchorCtr="0"/>
          <a:lstStyle>
            <a:lvl1pPr algn="ctr">
              <a:defRPr/>
            </a:lvl1pPr>
          </a:lstStyle>
          <a:p>
            <a:r>
              <a:rPr lang="en-GB"/>
              <a:t>Click icon to add picture</a:t>
            </a:r>
          </a:p>
        </p:txBody>
      </p:sp>
    </p:spTree>
    <p:extLst>
      <p:ext uri="{BB962C8B-B14F-4D97-AF65-F5344CB8AC3E}">
        <p14:creationId xmlns:p14="http://schemas.microsoft.com/office/powerpoint/2010/main" val="276870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FAACB8-7B00-457D-8F89-FB4DD9039A6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6556072-910B-4986-8C02-A52A75446092}"/>
              </a:ext>
            </a:extLst>
          </p:cNvPr>
          <p:cNvSpPr>
            <a:spLocks noGrp="1"/>
          </p:cNvSpPr>
          <p:nvPr>
            <p:ph type="ftr" sz="quarter" idx="11"/>
          </p:nvPr>
        </p:nvSpPr>
        <p:spPr/>
        <p:txBody>
          <a:bodyPr/>
          <a:lstStyle/>
          <a:p>
            <a:endParaRPr lang="en-GB"/>
          </a:p>
        </p:txBody>
      </p:sp>
      <p:sp>
        <p:nvSpPr>
          <p:cNvPr id="8" name="Picture Placeholder 7">
            <a:extLst>
              <a:ext uri="{FF2B5EF4-FFF2-40B4-BE49-F238E27FC236}">
                <a16:creationId xmlns:a16="http://schemas.microsoft.com/office/drawing/2014/main" id="{44F34447-13E0-43B9-BE1F-C60C03555D39}"/>
              </a:ext>
            </a:extLst>
          </p:cNvPr>
          <p:cNvSpPr>
            <a:spLocks noGrp="1"/>
          </p:cNvSpPr>
          <p:nvPr>
            <p:ph type="pic" sz="quarter" idx="12"/>
          </p:nvPr>
        </p:nvSpPr>
        <p:spPr>
          <a:xfrm>
            <a:off x="360000" y="432000"/>
            <a:ext cx="5627561" cy="5468400"/>
          </a:xfrm>
        </p:spPr>
        <p:txBody>
          <a:bodyPr anchor="ctr" anchorCtr="0"/>
          <a:lstStyle>
            <a:lvl1pPr algn="ctr">
              <a:defRPr/>
            </a:lvl1pPr>
          </a:lstStyle>
          <a:p>
            <a:r>
              <a:rPr lang="en-GB"/>
              <a:t>Click icon to add picture</a:t>
            </a:r>
          </a:p>
        </p:txBody>
      </p:sp>
      <p:sp>
        <p:nvSpPr>
          <p:cNvPr id="6" name="Text Placeholder 5">
            <a:extLst>
              <a:ext uri="{FF2B5EF4-FFF2-40B4-BE49-F238E27FC236}">
                <a16:creationId xmlns:a16="http://schemas.microsoft.com/office/drawing/2014/main" id="{10D6BD01-6C23-44ED-8363-1C234E2533EA}"/>
              </a:ext>
            </a:extLst>
          </p:cNvPr>
          <p:cNvSpPr>
            <a:spLocks noGrp="1"/>
          </p:cNvSpPr>
          <p:nvPr>
            <p:ph type="body" sz="quarter" idx="13" hasCustomPrompt="1"/>
          </p:nvPr>
        </p:nvSpPr>
        <p:spPr>
          <a:xfrm>
            <a:off x="6202361"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586AABB0-FC25-4DDA-B141-9861B8EF64BF}"/>
              </a:ext>
            </a:extLst>
          </p:cNvPr>
          <p:cNvSpPr>
            <a:spLocks noGrp="1"/>
          </p:cNvSpPr>
          <p:nvPr>
            <p:ph type="title" hasCustomPrompt="1"/>
          </p:nvPr>
        </p:nvSpPr>
        <p:spPr>
          <a:xfrm>
            <a:off x="6202361" y="430718"/>
            <a:ext cx="5626800" cy="403200"/>
          </a:xfrm>
        </p:spPr>
        <p:txBody>
          <a:bodyPr/>
          <a:lstStyle>
            <a:lvl1pPr>
              <a:defRPr/>
            </a:lvl1pPr>
          </a:lstStyle>
          <a:p>
            <a:r>
              <a:rPr lang="en-US"/>
              <a:t>Click to add title</a:t>
            </a:r>
            <a:endParaRPr lang="en-GB"/>
          </a:p>
        </p:txBody>
      </p:sp>
    </p:spTree>
    <p:extLst>
      <p:ext uri="{BB962C8B-B14F-4D97-AF65-F5344CB8AC3E}">
        <p14:creationId xmlns:p14="http://schemas.microsoft.com/office/powerpoint/2010/main" val="409961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F7C6D4BB-14E1-42DC-832A-2D0CE7863284}"/>
              </a:ext>
            </a:extLst>
          </p:cNvPr>
          <p:cNvSpPr>
            <a:spLocks noGrp="1"/>
          </p:cNvSpPr>
          <p:nvPr>
            <p:ph type="body" sz="quarter" idx="12" hasCustomPrompt="1"/>
          </p:nvPr>
        </p:nvSpPr>
        <p:spPr>
          <a:xfrm>
            <a:off x="360363" y="910800"/>
            <a:ext cx="11466512"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285407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1 x content +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pPr algn="r"/>
            <a:r>
              <a:rPr lang="en-GB"/>
              <a:t>Inside Lives – Bulletin #1</a:t>
            </a:r>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A51D583-D2F5-4206-82FD-3E7E687E574D}"/>
              </a:ext>
            </a:extLst>
          </p:cNvPr>
          <p:cNvSpPr>
            <a:spLocks noGrp="1"/>
          </p:cNvSpPr>
          <p:nvPr>
            <p:ph type="body" sz="quarter" idx="14" hasCustomPrompt="1"/>
          </p:nvPr>
        </p:nvSpPr>
        <p:spPr>
          <a:xfrm>
            <a:off x="360000" y="910800"/>
            <a:ext cx="11466513"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241348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73875A20-F354-407F-8F71-92C914742B40}"/>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94431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895B6F9-54DB-428E-9A0A-FA1DD7C58F69}"/>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lvl1pPr>
          </a:lstStyle>
          <a:p>
            <a:pPr lvl="0"/>
            <a:r>
              <a:rPr lang="en-GB"/>
              <a:t>Click to add text</a:t>
            </a:r>
          </a:p>
        </p:txBody>
      </p:sp>
    </p:spTree>
    <p:extLst>
      <p:ext uri="{BB962C8B-B14F-4D97-AF65-F5344CB8AC3E}">
        <p14:creationId xmlns:p14="http://schemas.microsoft.com/office/powerpoint/2010/main" val="170008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CC9C48B-8F01-477C-A429-B5E465F5632C}"/>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GB"/>
              <a:t>Click icon to add picture</a:t>
            </a:r>
          </a:p>
        </p:txBody>
      </p:sp>
      <p:pic>
        <p:nvPicPr>
          <p:cNvPr id="7" name="Picture 6">
            <a:extLst>
              <a:ext uri="{FF2B5EF4-FFF2-40B4-BE49-F238E27FC236}">
                <a16:creationId xmlns:a16="http://schemas.microsoft.com/office/drawing/2014/main" id="{1ADB29CA-18EE-48E7-B991-4B2578F8937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207125" y="1490400"/>
            <a:ext cx="63981" cy="4500000"/>
          </a:xfrm>
          <a:prstGeom prst="rect">
            <a:avLst/>
          </a:prstGeom>
        </p:spPr>
      </p:pic>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lvl1pPr>
          </a:lstStyle>
          <a:p>
            <a:pPr lvl="0"/>
            <a:r>
              <a:rPr lang="en-US"/>
              <a:t>Click to add text</a:t>
            </a:r>
          </a:p>
        </p:txBody>
      </p:sp>
    </p:spTree>
    <p:extLst>
      <p:ext uri="{BB962C8B-B14F-4D97-AF65-F5344CB8AC3E}">
        <p14:creationId xmlns:p14="http://schemas.microsoft.com/office/powerpoint/2010/main" val="40537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919E3D3-0D4F-48CE-AB93-69E448E98470}"/>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rgbClr val="FFFFFF"/>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solidFill>
                  <a:srgbClr val="FFFFFF"/>
                </a:solidFill>
              </a:defRPr>
            </a:lvl1pPr>
          </a:lstStyle>
          <a:p>
            <a:pPr lvl="0"/>
            <a:r>
              <a:rPr lang="en-GB"/>
              <a:t>Click to add text</a:t>
            </a:r>
          </a:p>
        </p:txBody>
      </p:sp>
    </p:spTree>
    <p:extLst>
      <p:ext uri="{BB962C8B-B14F-4D97-AF65-F5344CB8AC3E}">
        <p14:creationId xmlns:p14="http://schemas.microsoft.com/office/powerpoint/2010/main" val="2206060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p:bg>
      <p:bgPr>
        <a:solidFill>
          <a:srgbClr val="000000"/>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GB"/>
              <a:t>Click icon to add picture</a:t>
            </a:r>
          </a:p>
        </p:txBody>
      </p:sp>
      <p:pic>
        <p:nvPicPr>
          <p:cNvPr id="7" name="Picture 6">
            <a:extLst>
              <a:ext uri="{FF2B5EF4-FFF2-40B4-BE49-F238E27FC236}">
                <a16:creationId xmlns:a16="http://schemas.microsoft.com/office/drawing/2014/main" id="{1ADB29CA-18EE-48E7-B991-4B2578F8937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07125" y="1490400"/>
            <a:ext cx="63981" cy="4500000"/>
          </a:xfrm>
          <a:prstGeom prst="rect">
            <a:avLst/>
          </a:prstGeom>
        </p:spPr>
      </p:pic>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bg1"/>
                </a:solidFill>
              </a:defRPr>
            </a:lvl1pPr>
          </a:lstStyle>
          <a:p>
            <a:r>
              <a:rPr lang="en-GB"/>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solidFill>
                  <a:schemeClr val="bg1"/>
                </a:solidFill>
              </a:defRPr>
            </a:lvl1pPr>
          </a:lstStyle>
          <a:p>
            <a:pPr lvl="0"/>
            <a:r>
              <a:rPr lang="en-US"/>
              <a:t>Click to add text </a:t>
            </a:r>
          </a:p>
        </p:txBody>
      </p:sp>
      <p:pic>
        <p:nvPicPr>
          <p:cNvPr id="12" name="Graphic 11">
            <a:extLst>
              <a:ext uri="{FF2B5EF4-FFF2-40B4-BE49-F238E27FC236}">
                <a16:creationId xmlns:a16="http://schemas.microsoft.com/office/drawing/2014/main" id="{2087B06F-69A6-4EAD-A196-9FC5E6C0FDA6}"/>
              </a:ext>
            </a:extLst>
          </p:cNvPr>
          <p:cNvPicPr>
            <a:picLocks noChangeAspect="1"/>
          </p:cNvPicPr>
          <p:nvPr userDrawn="1">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360000" y="558000"/>
            <a:ext cx="1940914" cy="367200"/>
          </a:xfrm>
          <a:prstGeom prst="rect">
            <a:avLst/>
          </a:prstGeom>
        </p:spPr>
      </p:pic>
    </p:spTree>
    <p:extLst>
      <p:ext uri="{BB962C8B-B14F-4D97-AF65-F5344CB8AC3E}">
        <p14:creationId xmlns:p14="http://schemas.microsoft.com/office/powerpoint/2010/main" val="172314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59999" y="2258559"/>
            <a:ext cx="5643563" cy="198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GB"/>
              <a:t>Click to add title</a:t>
            </a:r>
          </a:p>
        </p:txBody>
      </p:sp>
      <p:sp>
        <p:nvSpPr>
          <p:cNvPr id="5" name="Text Placeholder 2"/>
          <p:cNvSpPr>
            <a:spLocks noGrp="1"/>
          </p:cNvSpPr>
          <p:nvPr>
            <p:ph type="body" sz="quarter" idx="16" hasCustomPrompt="1"/>
          </p:nvPr>
        </p:nvSpPr>
        <p:spPr>
          <a:xfrm>
            <a:off x="359999" y="1713600"/>
            <a:ext cx="976676" cy="54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3134205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257200"/>
            <a:ext cx="5643927" cy="198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bg1"/>
                </a:solidFill>
              </a:defRPr>
            </a:lvl2pPr>
          </a:lstStyle>
          <a:p>
            <a:pPr lvl="0"/>
            <a:r>
              <a:rPr lang="en-GB"/>
              <a:t>Click to add title</a:t>
            </a:r>
          </a:p>
        </p:txBody>
      </p:sp>
      <p:sp>
        <p:nvSpPr>
          <p:cNvPr id="7" name="Text Placeholder 2"/>
          <p:cNvSpPr>
            <a:spLocks noGrp="1"/>
          </p:cNvSpPr>
          <p:nvPr>
            <p:ph type="body" sz="quarter" idx="16" hasCustomPrompt="1"/>
          </p:nvPr>
        </p:nvSpPr>
        <p:spPr>
          <a:xfrm>
            <a:off x="360363" y="1713332"/>
            <a:ext cx="976312" cy="54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428533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a:p>
        </p:txBody>
      </p:sp>
      <p:sp>
        <p:nvSpPr>
          <p:cNvPr id="8" name="Text Placeholder 7">
            <a:extLst>
              <a:ext uri="{FF2B5EF4-FFF2-40B4-BE49-F238E27FC236}">
                <a16:creationId xmlns:a16="http://schemas.microsoft.com/office/drawing/2014/main" id="{50105BF4-D562-44BF-BA5C-F9CA4C0FE918}"/>
              </a:ext>
            </a:extLst>
          </p:cNvPr>
          <p:cNvSpPr>
            <a:spLocks noGrp="1"/>
          </p:cNvSpPr>
          <p:nvPr>
            <p:ph type="body" sz="quarter" idx="13" hasCustomPrompt="1"/>
          </p:nvPr>
        </p:nvSpPr>
        <p:spPr>
          <a:xfrm>
            <a:off x="360363" y="910800"/>
            <a:ext cx="11466000" cy="396000"/>
          </a:xfrm>
        </p:spPr>
        <p:txBody>
          <a:bodyPr/>
          <a:lstStyle>
            <a:lvl1pPr>
              <a:spcBef>
                <a:spcPts val="600"/>
              </a:spcBef>
              <a:defRPr sz="2200"/>
            </a:lvl1pPr>
          </a:lstStyle>
          <a:p>
            <a:pPr lvl="0"/>
            <a:r>
              <a:rPr lang="en-US"/>
              <a:t>Click to add subtitle</a:t>
            </a:r>
            <a:endParaRPr lang="en-GB"/>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9930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1 x content +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A51D583-D2F5-4206-82FD-3E7E687E574D}"/>
              </a:ext>
            </a:extLst>
          </p:cNvPr>
          <p:cNvSpPr>
            <a:spLocks noGrp="1"/>
          </p:cNvSpPr>
          <p:nvPr>
            <p:ph type="body" sz="quarter" idx="14" hasCustomPrompt="1"/>
          </p:nvPr>
        </p:nvSpPr>
        <p:spPr>
          <a:xfrm>
            <a:off x="360000" y="910800"/>
            <a:ext cx="11466513"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1414717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29FAE1AF-1132-4B0D-8DC6-F52576CE682C}"/>
              </a:ext>
            </a:extLst>
          </p:cNvPr>
          <p:cNvSpPr>
            <a:spLocks noGrp="1"/>
          </p:cNvSpPr>
          <p:nvPr>
            <p:ph type="body" sz="quarter" idx="14" hasCustomPrompt="1"/>
          </p:nvPr>
        </p:nvSpPr>
        <p:spPr>
          <a:xfrm>
            <a:off x="360363"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201747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pPr algn="r"/>
            <a:r>
              <a:rPr lang="en-GB"/>
              <a:t>Inside Lives – Bulletin #1</a:t>
            </a:r>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29FAE1AF-1132-4B0D-8DC6-F52576CE682C}"/>
              </a:ext>
            </a:extLst>
          </p:cNvPr>
          <p:cNvSpPr>
            <a:spLocks noGrp="1"/>
          </p:cNvSpPr>
          <p:nvPr>
            <p:ph type="body" sz="quarter" idx="14" hasCustomPrompt="1"/>
          </p:nvPr>
        </p:nvSpPr>
        <p:spPr>
          <a:xfrm>
            <a:off x="360363"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242129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2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D1F22C1D-496B-4E53-BF19-ED9291DCCF94}"/>
              </a:ext>
            </a:extLst>
          </p:cNvPr>
          <p:cNvSpPr>
            <a:spLocks noGrp="1"/>
          </p:cNvSpPr>
          <p:nvPr>
            <p:ph type="body" sz="quarter" idx="16"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53958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F7582AC7-4667-407B-A5E8-45D6349311AA}"/>
              </a:ext>
            </a:extLst>
          </p:cNvPr>
          <p:cNvSpPr>
            <a:spLocks noGrp="1"/>
          </p:cNvSpPr>
          <p:nvPr>
            <p:ph type="body" sz="quarter" idx="15" hasCustomPrompt="1"/>
          </p:nvPr>
        </p:nvSpPr>
        <p:spPr>
          <a:xfrm>
            <a:off x="360000"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3753686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3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593581B-25F6-45F4-A388-25B91698559B}"/>
              </a:ext>
            </a:extLst>
          </p:cNvPr>
          <p:cNvSpPr>
            <a:spLocks noGrp="1"/>
          </p:cNvSpPr>
          <p:nvPr>
            <p:ph type="body" sz="quarter" idx="18"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3521277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p>
            <a:r>
              <a:rPr lang="en-US"/>
              <a:t>Click to add title</a:t>
            </a:r>
            <a:endParaRPr lang="en-GB"/>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A97B1331-D3E0-4904-82E5-02B601057EBC}"/>
              </a:ext>
            </a:extLst>
          </p:cNvPr>
          <p:cNvSpPr>
            <a:spLocks noGrp="1"/>
          </p:cNvSpPr>
          <p:nvPr>
            <p:ph type="body" sz="quarter" idx="16"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96156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4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A444E5-6DCB-4387-82D7-374FBA34E3ED}"/>
              </a:ext>
            </a:extLst>
          </p:cNvPr>
          <p:cNvSpPr>
            <a:spLocks noGrp="1"/>
          </p:cNvSpPr>
          <p:nvPr>
            <p:ph type="body" sz="quarter" idx="20"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4246411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5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5">
            <a:extLst>
              <a:ext uri="{FF2B5EF4-FFF2-40B4-BE49-F238E27FC236}">
                <a16:creationId xmlns:a16="http://schemas.microsoft.com/office/drawing/2014/main" id="{3E23F4F6-B0E8-4724-933C-35F21A7E4235}"/>
              </a:ext>
            </a:extLst>
          </p:cNvPr>
          <p:cNvSpPr>
            <a:spLocks noGrp="1"/>
          </p:cNvSpPr>
          <p:nvPr>
            <p:ph type="body" sz="quarter" idx="17" hasCustomPrompt="1"/>
          </p:nvPr>
        </p:nvSpPr>
        <p:spPr>
          <a:xfrm>
            <a:off x="360874"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199615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5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48EED4C4-55A2-440F-BFEB-B054C51690A5}"/>
              </a:ext>
            </a:extLst>
          </p:cNvPr>
          <p:cNvSpPr>
            <a:spLocks noGrp="1"/>
          </p:cNvSpPr>
          <p:nvPr>
            <p:ph type="body" sz="quarter" idx="22"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234025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and 6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12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224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36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448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56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569F7FED-54BA-4C56-83A5-FA8601194047}"/>
              </a:ext>
            </a:extLst>
          </p:cNvPr>
          <p:cNvSpPr>
            <a:spLocks noGrp="1"/>
          </p:cNvSpPr>
          <p:nvPr>
            <p:ph type="body" sz="quarter" idx="18" hasCustomPrompt="1"/>
          </p:nvPr>
        </p:nvSpPr>
        <p:spPr>
          <a:xfrm>
            <a:off x="360000" y="910800"/>
            <a:ext cx="11466000" cy="396000"/>
          </a:xfrm>
        </p:spPr>
        <p:txBody>
          <a:bodyPr/>
          <a:lstStyle>
            <a:lvl1pPr>
              <a:spcBef>
                <a:spcPts val="600"/>
              </a:spcBef>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78945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nd 6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120" y="1708149"/>
            <a:ext cx="17604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12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2240" y="1708150"/>
            <a:ext cx="17604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224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360" y="1708149"/>
            <a:ext cx="17604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36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4480" y="1708150"/>
            <a:ext cx="17604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448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5600" y="1708150"/>
            <a:ext cx="1760400" cy="604800"/>
          </a:xfrm>
        </p:spPr>
        <p:txBody>
          <a:bodyPr/>
          <a:lstStyle>
            <a:lvl1pPr>
              <a:defRPr b="1"/>
            </a:lvl1pPr>
          </a:lstStyle>
          <a:p>
            <a:pPr lvl="0"/>
            <a:r>
              <a:rPr lang="en-US"/>
              <a:t>Click to add text</a:t>
            </a:r>
            <a:endParaRPr lang="en-GB"/>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56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9">
            <a:extLst>
              <a:ext uri="{FF2B5EF4-FFF2-40B4-BE49-F238E27FC236}">
                <a16:creationId xmlns:a16="http://schemas.microsoft.com/office/drawing/2014/main" id="{D26D01CC-3541-4F97-AF97-73FF6352033A}"/>
              </a:ext>
            </a:extLst>
          </p:cNvPr>
          <p:cNvSpPr>
            <a:spLocks noGrp="1"/>
          </p:cNvSpPr>
          <p:nvPr>
            <p:ph type="body" sz="quarter" idx="24"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300098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2903-71A8-4BD2-B059-6BA4C3AA3987}"/>
              </a:ext>
            </a:extLst>
          </p:cNvPr>
          <p:cNvSpPr>
            <a:spLocks noGrp="1"/>
          </p:cNvSpPr>
          <p:nvPr>
            <p:ph type="title" hasCustomPrompt="1"/>
          </p:nvPr>
        </p:nvSpPr>
        <p:spPr>
          <a:xfrm>
            <a:off x="359999" y="430718"/>
            <a:ext cx="5626800"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33EFCC3-809C-4472-825A-5268DA759575}"/>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257A7757-8EC5-4D12-B56F-AB9F88D69AB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55437D9-CE22-451C-B458-B3F648A64234}"/>
              </a:ext>
            </a:extLst>
          </p:cNvPr>
          <p:cNvSpPr>
            <a:spLocks noGrp="1"/>
          </p:cNvSpPr>
          <p:nvPr>
            <p:ph type="body" sz="quarter" idx="12" hasCustomPrompt="1"/>
          </p:nvPr>
        </p:nvSpPr>
        <p:spPr>
          <a:xfrm>
            <a:off x="360000"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9F169CDD-9FFC-4BEA-A4C1-F55F1EBC5A64}"/>
              </a:ext>
            </a:extLst>
          </p:cNvPr>
          <p:cNvSpPr>
            <a:spLocks noGrp="1"/>
          </p:cNvSpPr>
          <p:nvPr>
            <p:ph type="pic" sz="quarter" idx="13"/>
          </p:nvPr>
        </p:nvSpPr>
        <p:spPr>
          <a:xfrm>
            <a:off x="6202799" y="430717"/>
            <a:ext cx="5626800" cy="5468400"/>
          </a:xfrm>
        </p:spPr>
        <p:txBody>
          <a:bodyPr anchor="ctr" anchorCtr="0"/>
          <a:lstStyle>
            <a:lvl1pPr algn="ctr">
              <a:defRPr/>
            </a:lvl1pPr>
          </a:lstStyle>
          <a:p>
            <a:r>
              <a:rPr lang="en-GB"/>
              <a:t>Click icon to add picture</a:t>
            </a:r>
          </a:p>
        </p:txBody>
      </p:sp>
    </p:spTree>
    <p:extLst>
      <p:ext uri="{BB962C8B-B14F-4D97-AF65-F5344CB8AC3E}">
        <p14:creationId xmlns:p14="http://schemas.microsoft.com/office/powerpoint/2010/main" val="51290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2.sv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1.png"/><Relationship Id="rId2" Type="http://schemas.openxmlformats.org/officeDocument/2006/relationships/slideLayout" Target="../slideLayouts/slideLayout24.xml"/><Relationship Id="rId16" Type="http://schemas.openxmlformats.org/officeDocument/2006/relationships/tags" Target="../tags/tag9.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ags" Target="../tags/tag8.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6.xml"/><Relationship Id="rId4" Type="http://schemas.openxmlformats.org/officeDocument/2006/relationships/image" Target="../media/image2.sv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tags" Target="../tags/tag1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tags" Target="../tags/tag11.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image" Target="../media/image2.sv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tags" Target="../tags/tag10.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theme" Target="../theme/theme4.xml"/><Relationship Id="rId28" Type="http://schemas.openxmlformats.org/officeDocument/2006/relationships/image" Target="../media/image1.png"/><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tags" Target="../tags/tag13.xml"/><Relationship Id="rId30"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image" Target="../media/image1.png"/><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tags" Target="../tags/tag2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tags" Target="../tags/tag2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theme" Target="../theme/theme5.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image" Target="../media/image2.sv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image" Target="../media/image1.png"/><Relationship Id="rId3" Type="http://schemas.openxmlformats.org/officeDocument/2006/relationships/slideLayout" Target="../slideLayouts/slideLayout83.xml"/><Relationship Id="rId21" Type="http://schemas.openxmlformats.org/officeDocument/2006/relationships/slideLayout" Target="../slideLayouts/slideLayout101.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tags" Target="../tags/tag29.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tags" Target="../tags/tag28.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theme" Target="../theme/theme6.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 Id="rId27"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a:t>Click to add title</a:t>
            </a:r>
            <a:endParaRPr lang="en-GB"/>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grpSp>
        <p:nvGrpSpPr>
          <p:cNvPr id="2" name="Group 1"/>
          <p:cNvGrpSpPr/>
          <p:nvPr userDrawn="1"/>
        </p:nvGrpSpPr>
        <p:grpSpPr>
          <a:xfrm>
            <a:off x="-1143000" y="-600255"/>
            <a:ext cx="13680281" cy="6913023"/>
            <a:chOff x="-1143000" y="-600255"/>
            <a:chExt cx="13680281" cy="6913023"/>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4382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a:solidFill>
                    <a:schemeClr val="tx1"/>
                  </a:solidFill>
                </a:rPr>
                <a:t>Middle </a:t>
              </a:r>
              <a:br>
                <a:rPr lang="en-GB" sz="800">
                  <a:solidFill>
                    <a:schemeClr val="tx1"/>
                  </a:solidFill>
                </a:rPr>
              </a:br>
              <a:r>
                <a:rPr lang="en-GB" sz="80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a:solidFill>
                    <a:schemeClr val="tx1"/>
                  </a:solidFill>
                </a:rPr>
                <a:t>Title Top</a:t>
              </a:r>
            </a:p>
          </p:txBody>
        </p:sp>
        <p:sp>
          <p:nvSpPr>
            <p:cNvPr id="33" name="TextBox 32">
              <a:extLst>
                <a:ext uri="{FF2B5EF4-FFF2-40B4-BE49-F238E27FC236}">
                  <a16:creationId xmlns:a16="http://schemas.microsoft.com/office/drawing/2014/main" id="{A925CEB6-6DDA-49BF-824C-CFA9D8A07E3F}"/>
                </a:ext>
              </a:extLst>
            </p:cNvPr>
            <p:cNvSpPr txBox="1"/>
            <p:nvPr userDrawn="1"/>
          </p:nvSpPr>
          <p:spPr>
            <a:xfrm>
              <a:off x="-747711" y="6066546"/>
              <a:ext cx="438671" cy="123111"/>
            </a:xfrm>
            <a:prstGeom prst="rect">
              <a:avLst/>
            </a:prstGeom>
            <a:noFill/>
          </p:spPr>
          <p:txBody>
            <a:bodyPr wrap="square" lIns="0" tIns="0" rIns="0" bIns="0" rtlCol="0">
              <a:spAutoFit/>
            </a:bodyPr>
            <a:lstStyle/>
            <a:p>
              <a:pPr algn="r"/>
              <a:r>
                <a:rPr lang="en-GB" sz="800">
                  <a:solidFill>
                    <a:schemeClr val="tx1"/>
                  </a:solidFill>
                </a:rPr>
                <a:t>7.54 cm</a:t>
              </a:r>
            </a:p>
          </p:txBody>
        </p:sp>
        <p:sp>
          <p:nvSpPr>
            <p:cNvPr id="34" name="TextBox 33">
              <a:extLst>
                <a:ext uri="{FF2B5EF4-FFF2-40B4-BE49-F238E27FC236}">
                  <a16:creationId xmlns:a16="http://schemas.microsoft.com/office/drawing/2014/main" id="{E1658A23-15A2-4406-AF7E-89707B5575E7}"/>
                </a:ext>
              </a:extLst>
            </p:cNvPr>
            <p:cNvSpPr txBox="1"/>
            <p:nvPr userDrawn="1"/>
          </p:nvSpPr>
          <p:spPr>
            <a:xfrm>
              <a:off x="-1143000" y="6189657"/>
              <a:ext cx="833960" cy="123111"/>
            </a:xfrm>
            <a:prstGeom prst="rect">
              <a:avLst/>
            </a:prstGeom>
            <a:noFill/>
          </p:spPr>
          <p:txBody>
            <a:bodyPr wrap="square" lIns="0" tIns="0" rIns="0" bIns="0" rtlCol="0">
              <a:spAutoFit/>
            </a:bodyPr>
            <a:lstStyle/>
            <a:p>
              <a:pPr algn="r"/>
              <a:r>
                <a:rPr lang="en-GB" sz="800">
                  <a:solidFill>
                    <a:schemeClr val="tx1"/>
                  </a:solidFill>
                </a:rPr>
                <a:t>Image Bottom</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pPr algn="r"/>
            <a:r>
              <a:rPr lang="en-GB"/>
              <a:t>Inside Lives – Bulletin #1</a:t>
            </a:r>
          </a:p>
        </p:txBody>
      </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24"/>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7" name="Graphic 36">
            <a:extLst>
              <a:ext uri="{FF2B5EF4-FFF2-40B4-BE49-F238E27FC236}">
                <a16:creationId xmlns:a16="http://schemas.microsoft.com/office/drawing/2014/main" id="{2CC2F24E-468A-4212-A014-115B799B0109}"/>
              </a:ext>
            </a:extLst>
          </p:cNvPr>
          <p:cNvPicPr>
            <a:picLocks noChangeAspect="1"/>
          </p:cNvPicPr>
          <p:nvPr userDrawn="1">
            <p:custDataLst>
              <p:tags r:id="rId25"/>
            </p:custDataLst>
          </p:nvPr>
        </p:nvPicPr>
        <p:blipFill>
          <a:blip r:embed="rId26">
            <a:extLst>
              <a:ext uri="{96DAC541-7B7A-43D3-8B79-37D633B846F1}">
                <asvg:svgBlip xmlns:asvg="http://schemas.microsoft.com/office/drawing/2016/SVG/main" r:embed="rId27"/>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3680662798"/>
      </p:ext>
    </p:extLst>
  </p:cSld>
  <p:clrMap bg1="lt1" tx1="dk1" bg2="lt2" tx2="dk2" accent1="accent1" accent2="accent2" accent3="accent3" accent4="accent4" accent5="accent5" accent6="accent6" hlink="hlink" folHlink="folHlink"/>
  <p:sldLayoutIdLst>
    <p:sldLayoutId id="2147483683" r:id="rId1"/>
    <p:sldLayoutId id="2147483819" r:id="rId2"/>
    <p:sldLayoutId id="2147483821" r:id="rId3"/>
    <p:sldLayoutId id="2147483820" r:id="rId4"/>
    <p:sldLayoutId id="2147483697" r:id="rId5"/>
    <p:sldLayoutId id="2147483696"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userDrawn="1">
          <p15:clr>
            <a:srgbClr val="F26B43"/>
          </p15:clr>
        </p15:guide>
        <p15:guide id="14" pos="7453" userDrawn="1">
          <p15:clr>
            <a:srgbClr val="F26B43"/>
          </p15:clr>
        </p15:guide>
        <p15:guide id="28" orient="horz" pos="1076" userDrawn="1">
          <p15:clr>
            <a:srgbClr val="F26B43"/>
          </p15:clr>
        </p15:guide>
        <p15:guide id="29" orient="horz" pos="270" userDrawn="1">
          <p15:clr>
            <a:srgbClr val="F26B43"/>
          </p15:clr>
        </p15:guide>
        <p15:guide id="33" orient="horz" pos="3600" userDrawn="1">
          <p15:clr>
            <a:srgbClr val="F26B43"/>
          </p15:clr>
        </p15:guide>
        <p15:guide id="35" pos="228" userDrawn="1">
          <p15:clr>
            <a:srgbClr val="F26B43"/>
          </p15:clr>
        </p15:guide>
        <p15:guide id="36" pos="3840" userDrawn="1">
          <p15:clr>
            <a:srgbClr val="F26B43"/>
          </p15:clr>
        </p15:guide>
        <p15:guide id="37" pos="3782" userDrawn="1">
          <p15:clr>
            <a:srgbClr val="F26B43"/>
          </p15:clr>
        </p15:guide>
        <p15:guide id="38" pos="3900" userDrawn="1">
          <p15:clr>
            <a:srgbClr val="F26B43"/>
          </p15:clr>
        </p15:guide>
        <p15:guide id="39" orient="horz" pos="387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a:t>Click to add title</a:t>
            </a:r>
            <a:endParaRPr lang="en-GB"/>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
        <p:nvSpPr>
          <p:cNvPr id="3" name="Footer Placeholder 2">
            <a:extLst>
              <a:ext uri="{FF2B5EF4-FFF2-40B4-BE49-F238E27FC236}">
                <a16:creationId xmlns:a16="http://schemas.microsoft.com/office/drawing/2014/main" id="{1115639F-9E76-41B0-BB57-8F8A1F600167}"/>
              </a:ext>
            </a:extLst>
          </p:cNvPr>
          <p:cNvSpPr>
            <a:spLocks noGrp="1"/>
          </p:cNvSpPr>
          <p:nvPr userDrawn="1">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pPr algn="r"/>
            <a:r>
              <a:rPr lang="en-GB"/>
              <a:t>Inside Lives – Bulletin #1</a:t>
            </a:r>
          </a:p>
        </p:txBody>
      </p:sp>
      <p:cxnSp>
        <p:nvCxnSpPr>
          <p:cNvPr id="33" name="Straight Connector 32">
            <a:extLst>
              <a:ext uri="{FF2B5EF4-FFF2-40B4-BE49-F238E27FC236}">
                <a16:creationId xmlns:a16="http://schemas.microsoft.com/office/drawing/2014/main" id="{81FD9D1B-8E5A-447D-B2D0-15FF23DD7EDA}"/>
              </a:ext>
            </a:extLst>
          </p:cNvPr>
          <p:cNvCxnSpPr>
            <a:cxnSpLocks/>
          </p:cNvCxnSpPr>
          <p:nvPr userDrawn="1">
            <p:custDataLst>
              <p:tags r:id="rId15"/>
            </p:custDataLst>
          </p:nvPr>
        </p:nvCxnSpPr>
        <p:spPr>
          <a:xfrm>
            <a:off x="360000" y="6120000"/>
            <a:ext cx="11474161" cy="0"/>
          </a:xfrm>
          <a:prstGeom prst="line">
            <a:avLst/>
          </a:prstGeom>
          <a:ln w="38100">
            <a:solidFill>
              <a:srgbClr val="333333"/>
            </a:solidFill>
            <a:tailEnd type="non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7AF91A0-A869-4C9D-8D84-C843E57FF9C6}"/>
              </a:ext>
            </a:extLst>
          </p:cNvPr>
          <p:cNvGrpSpPr/>
          <p:nvPr userDrawn="1"/>
        </p:nvGrpSpPr>
        <p:grpSpPr>
          <a:xfrm>
            <a:off x="-1143000" y="-600255"/>
            <a:ext cx="13680281" cy="6916199"/>
            <a:chOff x="-1143000" y="-600255"/>
            <a:chExt cx="13680281" cy="6916199"/>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a:solidFill>
                    <a:schemeClr val="tx1"/>
                  </a:solidFill>
                </a:rPr>
                <a:t>Middle </a:t>
              </a:r>
              <a:br>
                <a:rPr lang="en-GB" sz="800">
                  <a:solidFill>
                    <a:schemeClr val="tx1"/>
                  </a:solidFill>
                </a:rPr>
              </a:br>
              <a:r>
                <a:rPr lang="en-GB" sz="80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a:solidFill>
                    <a:schemeClr val="tx1"/>
                  </a:solidFill>
                </a:rPr>
                <a:t>Title Top</a:t>
              </a:r>
            </a:p>
          </p:txBody>
        </p:sp>
        <p:cxnSp>
          <p:nvCxnSpPr>
            <p:cNvPr id="34" name="Straight Connector 33">
              <a:extLst>
                <a:ext uri="{FF2B5EF4-FFF2-40B4-BE49-F238E27FC236}">
                  <a16:creationId xmlns:a16="http://schemas.microsoft.com/office/drawing/2014/main" id="{4C819980-719E-42BA-84AA-491FF69717D9}"/>
                </a:ext>
              </a:extLst>
            </p:cNvPr>
            <p:cNvCxnSpPr/>
            <p:nvPr userDrawn="1"/>
          </p:nvCxnSpPr>
          <p:spPr>
            <a:xfrm>
              <a:off x="-256200" y="6145408"/>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D636BE3-4FEE-45BA-A183-BCB80C007E10}"/>
                </a:ext>
              </a:extLst>
            </p:cNvPr>
            <p:cNvSpPr txBox="1"/>
            <p:nvPr userDrawn="1"/>
          </p:nvSpPr>
          <p:spPr>
            <a:xfrm>
              <a:off x="-747711" y="6069722"/>
              <a:ext cx="438671" cy="123111"/>
            </a:xfrm>
            <a:prstGeom prst="rect">
              <a:avLst/>
            </a:prstGeom>
            <a:noFill/>
          </p:spPr>
          <p:txBody>
            <a:bodyPr wrap="square" lIns="0" tIns="0" rIns="0" bIns="0" rtlCol="0">
              <a:spAutoFit/>
            </a:bodyPr>
            <a:lstStyle/>
            <a:p>
              <a:pPr algn="r"/>
              <a:r>
                <a:rPr lang="en-GB" sz="800">
                  <a:solidFill>
                    <a:schemeClr val="tx1"/>
                  </a:solidFill>
                </a:rPr>
                <a:t>7.54 cm</a:t>
              </a:r>
            </a:p>
          </p:txBody>
        </p:sp>
        <p:sp>
          <p:nvSpPr>
            <p:cNvPr id="36" name="TextBox 35">
              <a:extLst>
                <a:ext uri="{FF2B5EF4-FFF2-40B4-BE49-F238E27FC236}">
                  <a16:creationId xmlns:a16="http://schemas.microsoft.com/office/drawing/2014/main" id="{92FC16A6-CA4F-4B0F-B25C-7772D09D7351}"/>
                </a:ext>
              </a:extLst>
            </p:cNvPr>
            <p:cNvSpPr txBox="1"/>
            <p:nvPr userDrawn="1"/>
          </p:nvSpPr>
          <p:spPr>
            <a:xfrm>
              <a:off x="-1143000" y="6192833"/>
              <a:ext cx="833960" cy="123111"/>
            </a:xfrm>
            <a:prstGeom prst="rect">
              <a:avLst/>
            </a:prstGeom>
            <a:noFill/>
          </p:spPr>
          <p:txBody>
            <a:bodyPr wrap="square" lIns="0" tIns="0" rIns="0" bIns="0" rtlCol="0">
              <a:spAutoFit/>
            </a:bodyPr>
            <a:lstStyle/>
            <a:p>
              <a:pPr algn="r"/>
              <a:r>
                <a:rPr lang="en-GB" sz="800">
                  <a:solidFill>
                    <a:schemeClr val="tx1"/>
                  </a:solidFill>
                </a:rPr>
                <a:t>Image Bottom</a:t>
              </a:r>
            </a:p>
          </p:txBody>
        </p:sp>
      </p:grpSp>
      <p:pic>
        <p:nvPicPr>
          <p:cNvPr id="38" name="Graphic 37">
            <a:extLst>
              <a:ext uri="{FF2B5EF4-FFF2-40B4-BE49-F238E27FC236}">
                <a16:creationId xmlns:a16="http://schemas.microsoft.com/office/drawing/2014/main" id="{BDB25C72-3FD4-461E-BCBE-96F525FA2297}"/>
              </a:ext>
            </a:extLst>
          </p:cNvPr>
          <p:cNvPicPr>
            <a:picLocks noChangeAspect="1"/>
          </p:cNvPicPr>
          <p:nvPr userDrawn="1">
            <p:custDataLst>
              <p:tags r:id="rId16"/>
            </p:custDataLst>
          </p:nvPr>
        </p:nvPicPr>
        <p:blipFill>
          <a:blip r:embed="rId17">
            <a:extLst>
              <a:ext uri="{96DAC541-7B7A-43D3-8B79-37D633B846F1}">
                <asvg:svgBlip xmlns:asvg="http://schemas.microsoft.com/office/drawing/2016/SVG/main" r:embed="rId18"/>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1444036230"/>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80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a:t>Click to add title</a:t>
            </a:r>
            <a:endParaRPr lang="en-GB"/>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grpSp>
        <p:nvGrpSpPr>
          <p:cNvPr id="2" name="Group 1"/>
          <p:cNvGrpSpPr/>
          <p:nvPr userDrawn="1"/>
        </p:nvGrpSpPr>
        <p:grpSpPr>
          <a:xfrm>
            <a:off x="-1143000" y="-600255"/>
            <a:ext cx="13680281" cy="6720255"/>
            <a:chOff x="-1143000" y="-600255"/>
            <a:chExt cx="13680281" cy="6720255"/>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a:solidFill>
                    <a:schemeClr val="tx1"/>
                  </a:solidFill>
                </a:rPr>
                <a:t>Middle </a:t>
              </a:r>
              <a:br>
                <a:rPr lang="en-GB" sz="800">
                  <a:solidFill>
                    <a:schemeClr val="tx1"/>
                  </a:solidFill>
                </a:rPr>
              </a:br>
              <a:r>
                <a:rPr lang="en-GB" sz="80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a:solidFill>
                    <a:schemeClr val="tx1"/>
                  </a:solidFill>
                </a:rPr>
                <a:t>Title Top</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a:p>
        </p:txBody>
      </p:sp>
      <p:cxnSp>
        <p:nvCxnSpPr>
          <p:cNvPr id="33" name="Straight Connector 32">
            <a:extLst>
              <a:ext uri="{FF2B5EF4-FFF2-40B4-BE49-F238E27FC236}">
                <a16:creationId xmlns:a16="http://schemas.microsoft.com/office/drawing/2014/main" id="{BB75DB98-1BD1-4926-8750-16657B153BE4}"/>
              </a:ext>
            </a:extLst>
          </p:cNvPr>
          <p:cNvCxnSpPr>
            <a:cxnSpLocks/>
          </p:cNvCxnSpPr>
          <p:nvPr userDrawn="1"/>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4" name="Graphic 33">
            <a:extLst>
              <a:ext uri="{FF2B5EF4-FFF2-40B4-BE49-F238E27FC236}">
                <a16:creationId xmlns:a16="http://schemas.microsoft.com/office/drawing/2014/main" id="{D3E635D0-BA07-4485-8050-85E8C801F86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797071749"/>
      </p:ext>
    </p:extLst>
  </p:cSld>
  <p:clrMap bg1="lt1" tx1="dk1" bg2="lt2" tx2="dk2" accent1="accent1" accent2="accent2" accent3="accent3" accent4="accent4" accent5="accent5" accent6="accent6" hlink="hlink" folHlink="folHlink"/>
  <p:sldLayoutIdLst>
    <p:sldLayoutId id="214748381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a:t>Click to add title</a:t>
            </a:r>
            <a:endParaRPr lang="en-GB"/>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grpSp>
        <p:nvGrpSpPr>
          <p:cNvPr id="2" name="Group 1"/>
          <p:cNvGrpSpPr/>
          <p:nvPr userDrawn="1"/>
        </p:nvGrpSpPr>
        <p:grpSpPr>
          <a:xfrm>
            <a:off x="-1143000" y="-600255"/>
            <a:ext cx="13680281" cy="6913023"/>
            <a:chOff x="-1143000" y="-600255"/>
            <a:chExt cx="13680281" cy="6913023"/>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4382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a:solidFill>
                    <a:schemeClr val="tx1"/>
                  </a:solidFill>
                </a:rPr>
                <a:t>Middle </a:t>
              </a:r>
              <a:br>
                <a:rPr lang="en-GB" sz="800">
                  <a:solidFill>
                    <a:schemeClr val="tx1"/>
                  </a:solidFill>
                </a:rPr>
              </a:br>
              <a:r>
                <a:rPr lang="en-GB" sz="80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a:solidFill>
                    <a:schemeClr val="tx1"/>
                  </a:solidFill>
                </a:rPr>
                <a:t>Title Top</a:t>
              </a:r>
            </a:p>
          </p:txBody>
        </p:sp>
        <p:sp>
          <p:nvSpPr>
            <p:cNvPr id="33" name="TextBox 32">
              <a:extLst>
                <a:ext uri="{FF2B5EF4-FFF2-40B4-BE49-F238E27FC236}">
                  <a16:creationId xmlns:a16="http://schemas.microsoft.com/office/drawing/2014/main" id="{A925CEB6-6DDA-49BF-824C-CFA9D8A07E3F}"/>
                </a:ext>
              </a:extLst>
            </p:cNvPr>
            <p:cNvSpPr txBox="1"/>
            <p:nvPr userDrawn="1"/>
          </p:nvSpPr>
          <p:spPr>
            <a:xfrm>
              <a:off x="-747711" y="6066546"/>
              <a:ext cx="438671" cy="123111"/>
            </a:xfrm>
            <a:prstGeom prst="rect">
              <a:avLst/>
            </a:prstGeom>
            <a:noFill/>
          </p:spPr>
          <p:txBody>
            <a:bodyPr wrap="square" lIns="0" tIns="0" rIns="0" bIns="0" rtlCol="0">
              <a:spAutoFit/>
            </a:bodyPr>
            <a:lstStyle/>
            <a:p>
              <a:pPr algn="r"/>
              <a:r>
                <a:rPr lang="en-GB" sz="800">
                  <a:solidFill>
                    <a:schemeClr val="tx1"/>
                  </a:solidFill>
                </a:rPr>
                <a:t>7.54 cm</a:t>
              </a:r>
            </a:p>
          </p:txBody>
        </p:sp>
        <p:sp>
          <p:nvSpPr>
            <p:cNvPr id="34" name="TextBox 33">
              <a:extLst>
                <a:ext uri="{FF2B5EF4-FFF2-40B4-BE49-F238E27FC236}">
                  <a16:creationId xmlns:a16="http://schemas.microsoft.com/office/drawing/2014/main" id="{E1658A23-15A2-4406-AF7E-89707B5575E7}"/>
                </a:ext>
              </a:extLst>
            </p:cNvPr>
            <p:cNvSpPr txBox="1"/>
            <p:nvPr userDrawn="1"/>
          </p:nvSpPr>
          <p:spPr>
            <a:xfrm>
              <a:off x="-1143000" y="6189657"/>
              <a:ext cx="833960" cy="123111"/>
            </a:xfrm>
            <a:prstGeom prst="rect">
              <a:avLst/>
            </a:prstGeom>
            <a:noFill/>
          </p:spPr>
          <p:txBody>
            <a:bodyPr wrap="square" lIns="0" tIns="0" rIns="0" bIns="0" rtlCol="0">
              <a:spAutoFit/>
            </a:bodyPr>
            <a:lstStyle/>
            <a:p>
              <a:pPr algn="r"/>
              <a:r>
                <a:rPr lang="en-GB" sz="800">
                  <a:solidFill>
                    <a:schemeClr val="tx1"/>
                  </a:solidFill>
                </a:rPr>
                <a:t>Image Bottom</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a:p>
        </p:txBody>
      </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24"/>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7" name="Graphic 36">
            <a:extLst>
              <a:ext uri="{FF2B5EF4-FFF2-40B4-BE49-F238E27FC236}">
                <a16:creationId xmlns:a16="http://schemas.microsoft.com/office/drawing/2014/main" id="{2CC2F24E-468A-4212-A014-115B799B0109}"/>
              </a:ext>
            </a:extLst>
          </p:cNvPr>
          <p:cNvPicPr>
            <a:picLocks noChangeAspect="1"/>
          </p:cNvPicPr>
          <p:nvPr userDrawn="1">
            <p:custDataLst>
              <p:tags r:id="rId25"/>
            </p:custDataLst>
          </p:nvPr>
        </p:nvPicPr>
        <p:blipFill>
          <a:blip r:embed="rId28">
            <a:extLst>
              <a:ext uri="{96DAC541-7B7A-43D3-8B79-37D633B846F1}">
                <asvg:svgBlip xmlns:asvg="http://schemas.microsoft.com/office/drawing/2016/SVG/main" r:embed="rId29"/>
              </a:ext>
            </a:extLst>
          </a:blip>
          <a:stretch>
            <a:fillRect/>
          </a:stretch>
        </p:blipFill>
        <p:spPr>
          <a:xfrm>
            <a:off x="359999" y="6390412"/>
            <a:ext cx="1080272" cy="204376"/>
          </a:xfrm>
          <a:prstGeom prst="rect">
            <a:avLst/>
          </a:prstGeom>
        </p:spPr>
      </p:pic>
      <p:cxnSp>
        <p:nvCxnSpPr>
          <p:cNvPr id="10" name="Straight Connector 9">
            <a:extLst>
              <a:ext uri="{FF2B5EF4-FFF2-40B4-BE49-F238E27FC236}">
                <a16:creationId xmlns:a16="http://schemas.microsoft.com/office/drawing/2014/main" id="{AA2C540F-EBC8-4672-A434-DB900C7A20D8}"/>
              </a:ext>
            </a:extLst>
          </p:cNvPr>
          <p:cNvCxnSpPr/>
          <p:nvPr userDrawn="1">
            <p:custDataLst>
              <p:tags r:id="rId26"/>
            </p:custDataLst>
          </p:nvPr>
        </p:nvCxnSpPr>
        <p:spPr>
          <a:xfrm>
            <a:off x="1630771" y="6383598"/>
            <a:ext cx="0" cy="201625"/>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D3BB4F4-BFA6-4404-BCC6-FAC7C66372E0}"/>
              </a:ext>
            </a:extLst>
          </p:cNvPr>
          <p:cNvPicPr>
            <a:picLocks noChangeAspect="1"/>
          </p:cNvPicPr>
          <p:nvPr userDrawn="1">
            <p:custDataLst>
              <p:tags r:id="rId27"/>
            </p:custDataLst>
          </p:nvPr>
        </p:nvPicPr>
        <p:blipFill>
          <a:blip r:embed="rId30"/>
          <a:stretch>
            <a:fillRect/>
          </a:stretch>
        </p:blipFill>
        <p:spPr>
          <a:xfrm>
            <a:off x="1821271" y="6383598"/>
            <a:ext cx="671368" cy="201625"/>
          </a:xfrm>
          <a:prstGeom prst="rect">
            <a:avLst/>
          </a:prstGeom>
        </p:spPr>
      </p:pic>
    </p:spTree>
    <p:extLst>
      <p:ext uri="{BB962C8B-B14F-4D97-AF65-F5344CB8AC3E}">
        <p14:creationId xmlns:p14="http://schemas.microsoft.com/office/powerpoint/2010/main" val="17939670"/>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 id="2147483840" r:id="rId18"/>
    <p:sldLayoutId id="2147483841" r:id="rId19"/>
    <p:sldLayoutId id="2147483842" r:id="rId20"/>
    <p:sldLayoutId id="2147483843" r:id="rId21"/>
    <p:sldLayoutId id="2147483844"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a:t>Click to add title</a:t>
            </a:r>
            <a:endParaRPr lang="en-GB"/>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b="0" i="0">
                <a:solidFill>
                  <a:schemeClr val="bg1"/>
                </a:solidFill>
                <a:latin typeface="Kantar Brown Light" panose="020B0404020101010102" pitchFamily="34" charset="77"/>
              </a:defRPr>
            </a:lvl1pPr>
          </a:lstStyle>
          <a:p>
            <a:fld id="{4034BEE3-566C-4068-A777-C3A4762E861B}" type="slidenum">
              <a:rPr lang="en-GB" smtClean="0"/>
              <a:pPr/>
              <a:t>‹#›</a:t>
            </a:fld>
            <a:endParaRPr lang="en-GB"/>
          </a:p>
        </p:txBody>
      </p:sp>
      <p:grpSp>
        <p:nvGrpSpPr>
          <p:cNvPr id="2" name="Group 1"/>
          <p:cNvGrpSpPr/>
          <p:nvPr userDrawn="1"/>
        </p:nvGrpSpPr>
        <p:grpSpPr>
          <a:xfrm>
            <a:off x="-1143000" y="-600255"/>
            <a:ext cx="13680281" cy="6913023"/>
            <a:chOff x="-1143000" y="-600255"/>
            <a:chExt cx="13680281" cy="6913023"/>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4382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b="0" i="0">
                  <a:solidFill>
                    <a:schemeClr val="tx1"/>
                  </a:solidFill>
                  <a:latin typeface="Kantar Brown Light" panose="020B0404020101010102" pitchFamily="34" charset="77"/>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b="0" i="0">
                  <a:solidFill>
                    <a:schemeClr val="tx1"/>
                  </a:solidFill>
                  <a:latin typeface="Kantar Brown Light" panose="020B0404020101010102" pitchFamily="34" charset="77"/>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b="0" i="0">
                  <a:solidFill>
                    <a:schemeClr val="tx1"/>
                  </a:solidFill>
                  <a:latin typeface="Kantar Brown Light" panose="020B0404020101010102" pitchFamily="34" charset="77"/>
                </a:rPr>
                <a:t>Middle </a:t>
              </a:r>
              <a:br>
                <a:rPr lang="en-GB" sz="800" b="0" i="0">
                  <a:solidFill>
                    <a:schemeClr val="tx1"/>
                  </a:solidFill>
                  <a:latin typeface="Kantar Brown Light" panose="020B0404020101010102" pitchFamily="34" charset="77"/>
                </a:rPr>
              </a:br>
              <a:r>
                <a:rPr lang="en-GB" sz="800" b="0" i="0">
                  <a:solidFill>
                    <a:schemeClr val="tx1"/>
                  </a:solidFill>
                  <a:latin typeface="Kantar Brown Light" panose="020B0404020101010102" pitchFamily="34" charset="77"/>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b="0" i="0">
                  <a:solidFill>
                    <a:schemeClr val="tx1"/>
                  </a:solidFill>
                  <a:latin typeface="Kantar Brown Light" panose="020B0404020101010102" pitchFamily="34" charset="77"/>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b="0" i="0">
                  <a:solidFill>
                    <a:schemeClr val="tx1"/>
                  </a:solidFill>
                  <a:latin typeface="Kantar Brown Light" panose="020B0404020101010102" pitchFamily="34" charset="77"/>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Title Top</a:t>
              </a:r>
            </a:p>
          </p:txBody>
        </p:sp>
        <p:sp>
          <p:nvSpPr>
            <p:cNvPr id="33" name="TextBox 32">
              <a:extLst>
                <a:ext uri="{FF2B5EF4-FFF2-40B4-BE49-F238E27FC236}">
                  <a16:creationId xmlns:a16="http://schemas.microsoft.com/office/drawing/2014/main" id="{A925CEB6-6DDA-49BF-824C-CFA9D8A07E3F}"/>
                </a:ext>
              </a:extLst>
            </p:cNvPr>
            <p:cNvSpPr txBox="1"/>
            <p:nvPr userDrawn="1"/>
          </p:nvSpPr>
          <p:spPr>
            <a:xfrm>
              <a:off x="-747711" y="6066546"/>
              <a:ext cx="438671"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7.54 cm</a:t>
              </a:r>
            </a:p>
          </p:txBody>
        </p:sp>
        <p:sp>
          <p:nvSpPr>
            <p:cNvPr id="34" name="TextBox 33">
              <a:extLst>
                <a:ext uri="{FF2B5EF4-FFF2-40B4-BE49-F238E27FC236}">
                  <a16:creationId xmlns:a16="http://schemas.microsoft.com/office/drawing/2014/main" id="{E1658A23-15A2-4406-AF7E-89707B5575E7}"/>
                </a:ext>
              </a:extLst>
            </p:cNvPr>
            <p:cNvSpPr txBox="1"/>
            <p:nvPr userDrawn="1"/>
          </p:nvSpPr>
          <p:spPr>
            <a:xfrm>
              <a:off x="-1143000" y="6189657"/>
              <a:ext cx="833960"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Image Bottom</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b="0" i="0">
                <a:solidFill>
                  <a:schemeClr val="tx1"/>
                </a:solidFill>
                <a:latin typeface="+mn-lt"/>
              </a:defRPr>
            </a:lvl1pPr>
          </a:lstStyle>
          <a:p>
            <a:endParaRPr lang="en-GB"/>
          </a:p>
        </p:txBody>
      </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24"/>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7" name="Graphic 36">
            <a:extLst>
              <a:ext uri="{FF2B5EF4-FFF2-40B4-BE49-F238E27FC236}">
                <a16:creationId xmlns:a16="http://schemas.microsoft.com/office/drawing/2014/main" id="{2CC2F24E-468A-4212-A014-115B799B0109}"/>
              </a:ext>
            </a:extLst>
          </p:cNvPr>
          <p:cNvPicPr>
            <a:picLocks noChangeAspect="1"/>
          </p:cNvPicPr>
          <p:nvPr userDrawn="1">
            <p:custDataLst>
              <p:tags r:id="rId25"/>
            </p:custDataLst>
          </p:nvPr>
        </p:nvPicPr>
        <p:blipFill>
          <a:blip r:embed="rId26">
            <a:extLst>
              <a:ext uri="{96DAC541-7B7A-43D3-8B79-37D633B846F1}">
                <asvg:svgBlip xmlns:asvg="http://schemas.microsoft.com/office/drawing/2016/SVG/main" r:embed="rId27"/>
              </a:ext>
            </a:extLst>
          </a:blip>
          <a:stretch>
            <a:fillRect/>
          </a:stretch>
        </p:blipFill>
        <p:spPr>
          <a:xfrm>
            <a:off x="359999" y="6390412"/>
            <a:ext cx="1080272" cy="204376"/>
          </a:xfrm>
          <a:prstGeom prst="rect">
            <a:avLst/>
          </a:prstGeom>
        </p:spPr>
      </p:pic>
      <p:sp>
        <p:nvSpPr>
          <p:cNvPr id="4" name="TextBox 3">
            <a:extLst>
              <a:ext uri="{FF2B5EF4-FFF2-40B4-BE49-F238E27FC236}">
                <a16:creationId xmlns:a16="http://schemas.microsoft.com/office/drawing/2014/main" id="{A470E5BE-C3F5-4792-836A-5B85E343DFFD}"/>
              </a:ext>
            </a:extLst>
          </p:cNvPr>
          <p:cNvSpPr txBox="1"/>
          <p:nvPr userDrawn="1"/>
        </p:nvSpPr>
        <p:spPr>
          <a:xfrm>
            <a:off x="0" y="3049409"/>
            <a:ext cx="12192000" cy="759182"/>
          </a:xfrm>
          <a:prstGeom prst="rect">
            <a:avLst/>
          </a:prstGeom>
          <a:solidFill>
            <a:srgbClr val="FF0000"/>
          </a:solidFill>
        </p:spPr>
        <p:txBody>
          <a:bodyPr vert="horz" wrap="square" lIns="254000" tIns="254000" rIns="254000" bIns="254000" rtlCol="0">
            <a:spAutoFit/>
          </a:bodyPr>
          <a:lstStyle/>
          <a:p>
            <a:pPr algn="ctr"/>
            <a:r>
              <a:rPr lang="en-GB" sz="1600">
                <a:solidFill>
                  <a:srgbClr val="FFFFFF"/>
                </a:solidFill>
              </a:rPr>
              <a:t>ROGUE SLIDEMASTER</a:t>
            </a:r>
            <a:endParaRPr lang="en-GB" sz="1600" err="1">
              <a:solidFill>
                <a:srgbClr val="FFFFFF"/>
              </a:solidFill>
            </a:endParaRPr>
          </a:p>
        </p:txBody>
      </p:sp>
    </p:spTree>
    <p:extLst>
      <p:ext uri="{BB962C8B-B14F-4D97-AF65-F5344CB8AC3E}">
        <p14:creationId xmlns:p14="http://schemas.microsoft.com/office/powerpoint/2010/main" val="2684771624"/>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 id="2147483863" r:id="rId18"/>
    <p:sldLayoutId id="2147483864" r:id="rId19"/>
    <p:sldLayoutId id="2147483865" r:id="rId20"/>
    <p:sldLayoutId id="2147483866" r:id="rId21"/>
    <p:sldLayoutId id="2147483867"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i="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b="0" i="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b="0" i="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b="0" i="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b="0" i="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a:t>Click to add title</a:t>
            </a:r>
            <a:endParaRPr lang="en-GB"/>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b="0" i="0">
                <a:solidFill>
                  <a:schemeClr val="bg1"/>
                </a:solidFill>
                <a:latin typeface="Kantar Brown Light" panose="020B0404020101010102" pitchFamily="34" charset="77"/>
              </a:defRPr>
            </a:lvl1pPr>
          </a:lstStyle>
          <a:p>
            <a:fld id="{4034BEE3-566C-4068-A777-C3A4762E861B}" type="slidenum">
              <a:rPr lang="en-GB" smtClean="0"/>
              <a:pPr/>
              <a:t>‹#›</a:t>
            </a:fld>
            <a:endParaRPr lang="en-GB"/>
          </a:p>
        </p:txBody>
      </p:sp>
      <p:grpSp>
        <p:nvGrpSpPr>
          <p:cNvPr id="2" name="Group 1"/>
          <p:cNvGrpSpPr/>
          <p:nvPr userDrawn="1"/>
        </p:nvGrpSpPr>
        <p:grpSpPr>
          <a:xfrm>
            <a:off x="-1143000" y="-600255"/>
            <a:ext cx="13680281" cy="6913023"/>
            <a:chOff x="-1143000" y="-600255"/>
            <a:chExt cx="13680281" cy="6913023"/>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4382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b="0" i="0">
                  <a:solidFill>
                    <a:schemeClr val="tx1"/>
                  </a:solidFill>
                  <a:latin typeface="Kantar Brown Light" panose="020B0404020101010102" pitchFamily="34" charset="77"/>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b="0" i="0">
                  <a:solidFill>
                    <a:schemeClr val="tx1"/>
                  </a:solidFill>
                  <a:latin typeface="Kantar Brown Light" panose="020B0404020101010102" pitchFamily="34" charset="77"/>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b="0" i="0">
                  <a:solidFill>
                    <a:schemeClr val="tx1"/>
                  </a:solidFill>
                  <a:latin typeface="Kantar Brown Light" panose="020B0404020101010102" pitchFamily="34" charset="77"/>
                </a:rPr>
                <a:t>Middle </a:t>
              </a:r>
              <a:br>
                <a:rPr lang="en-GB" sz="800" b="0" i="0">
                  <a:solidFill>
                    <a:schemeClr val="tx1"/>
                  </a:solidFill>
                  <a:latin typeface="Kantar Brown Light" panose="020B0404020101010102" pitchFamily="34" charset="77"/>
                </a:rPr>
              </a:br>
              <a:r>
                <a:rPr lang="en-GB" sz="800" b="0" i="0">
                  <a:solidFill>
                    <a:schemeClr val="tx1"/>
                  </a:solidFill>
                  <a:latin typeface="Kantar Brown Light" panose="020B0404020101010102" pitchFamily="34" charset="77"/>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b="0" i="0">
                  <a:solidFill>
                    <a:schemeClr val="tx1"/>
                  </a:solidFill>
                  <a:latin typeface="Kantar Brown Light" panose="020B0404020101010102" pitchFamily="34" charset="77"/>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b="0" i="0">
                  <a:solidFill>
                    <a:schemeClr val="tx1"/>
                  </a:solidFill>
                  <a:latin typeface="Kantar Brown Light" panose="020B0404020101010102" pitchFamily="34" charset="77"/>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Title Top</a:t>
              </a:r>
            </a:p>
          </p:txBody>
        </p:sp>
        <p:sp>
          <p:nvSpPr>
            <p:cNvPr id="33" name="TextBox 32">
              <a:extLst>
                <a:ext uri="{FF2B5EF4-FFF2-40B4-BE49-F238E27FC236}">
                  <a16:creationId xmlns:a16="http://schemas.microsoft.com/office/drawing/2014/main" id="{A925CEB6-6DDA-49BF-824C-CFA9D8A07E3F}"/>
                </a:ext>
              </a:extLst>
            </p:cNvPr>
            <p:cNvSpPr txBox="1"/>
            <p:nvPr userDrawn="1"/>
          </p:nvSpPr>
          <p:spPr>
            <a:xfrm>
              <a:off x="-747711" y="6066546"/>
              <a:ext cx="438671"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7.54 cm</a:t>
              </a:r>
            </a:p>
          </p:txBody>
        </p:sp>
        <p:sp>
          <p:nvSpPr>
            <p:cNvPr id="34" name="TextBox 33">
              <a:extLst>
                <a:ext uri="{FF2B5EF4-FFF2-40B4-BE49-F238E27FC236}">
                  <a16:creationId xmlns:a16="http://schemas.microsoft.com/office/drawing/2014/main" id="{E1658A23-15A2-4406-AF7E-89707B5575E7}"/>
                </a:ext>
              </a:extLst>
            </p:cNvPr>
            <p:cNvSpPr txBox="1"/>
            <p:nvPr userDrawn="1"/>
          </p:nvSpPr>
          <p:spPr>
            <a:xfrm>
              <a:off x="-1143000" y="6189657"/>
              <a:ext cx="833960"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Image Bottom</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b="0" i="0">
                <a:solidFill>
                  <a:schemeClr val="tx1"/>
                </a:solidFill>
                <a:latin typeface="+mn-lt"/>
              </a:defRPr>
            </a:lvl1pPr>
          </a:lstStyle>
          <a:p>
            <a:endParaRPr lang="en-GB"/>
          </a:p>
        </p:txBody>
      </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24"/>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7" name="Graphic 36">
            <a:extLst>
              <a:ext uri="{FF2B5EF4-FFF2-40B4-BE49-F238E27FC236}">
                <a16:creationId xmlns:a16="http://schemas.microsoft.com/office/drawing/2014/main" id="{2CC2F24E-468A-4212-A014-115B799B0109}"/>
              </a:ext>
            </a:extLst>
          </p:cNvPr>
          <p:cNvPicPr>
            <a:picLocks noChangeAspect="1"/>
          </p:cNvPicPr>
          <p:nvPr userDrawn="1">
            <p:custDataLst>
              <p:tags r:id="rId25"/>
            </p:custDataLst>
          </p:nvPr>
        </p:nvPicPr>
        <p:blipFill>
          <a:blip r:embed="rId26">
            <a:extLst>
              <a:ext uri="{96DAC541-7B7A-43D3-8B79-37D633B846F1}">
                <asvg:svgBlip xmlns:asvg="http://schemas.microsoft.com/office/drawing/2016/SVG/main" r:embed="rId27"/>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2546685753"/>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 id="2147483885" r:id="rId17"/>
    <p:sldLayoutId id="2147483886" r:id="rId18"/>
    <p:sldLayoutId id="2147483887" r:id="rId19"/>
    <p:sldLayoutId id="2147483888" r:id="rId20"/>
    <p:sldLayoutId id="2147483889" r:id="rId21"/>
    <p:sldLayoutId id="2147483890"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i="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b="0" i="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b="0" i="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b="0" i="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b="0" i="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34.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2.xml"/><Relationship Id="rId1" Type="http://schemas.openxmlformats.org/officeDocument/2006/relationships/tags" Target="../tags/tag36.xml"/><Relationship Id="rId5" Type="http://schemas.openxmlformats.org/officeDocument/2006/relationships/hyperlink" Target="mailto:amy.busby@kantar.com" TargetMode="External"/><Relationship Id="rId4" Type="http://schemas.openxmlformats.org/officeDocument/2006/relationships/hyperlink" Target="mailto:Nick.roberts@kantar.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hyperlink" Target="mailto:nick.roberts@kantar.com;%20amy.busby@kantar.com?subject=Inside%20Lives%20Enquiry"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hyperlink" Target="mailto:nick.roberts@kantar.com;%20amy.busby@kantar.com?subject=Inside%20Lives%20Enquiry" TargetMode="External"/><Relationship Id="rId4" Type="http://schemas.openxmlformats.org/officeDocument/2006/relationships/image" Target="../media/image19.sv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35.xml"/><Relationship Id="rId5" Type="http://schemas.openxmlformats.org/officeDocument/2006/relationships/hyperlink" Target="mailto:nick.roberts@kantar.com;%20amy.busby@kantar.com?subject=Inside%20Lives%20Enquiry" TargetMode="Externa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hyperlink" Target="mailto:nick.roberts@kantar.com;%20amy.busby@kantar.com?subject=Inside%20Lives%20Enquiry"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D1FF67-A2F4-4F31-88E7-0B18B9F54160}"/>
              </a:ext>
            </a:extLst>
          </p:cNvPr>
          <p:cNvPicPr>
            <a:picLocks noChangeAspect="1"/>
          </p:cNvPicPr>
          <p:nvPr/>
        </p:nvPicPr>
        <p:blipFill rotWithShape="1">
          <a:blip r:embed="rId4"/>
          <a:srcRect t="7802" b="7802"/>
          <a:stretch/>
        </p:blipFill>
        <p:spPr>
          <a:xfrm>
            <a:off x="0" y="0"/>
            <a:ext cx="12192000" cy="6858000"/>
          </a:xfrm>
          <a:prstGeom prst="rect">
            <a:avLst/>
          </a:prstGeom>
        </p:spPr>
      </p:pic>
      <p:pic>
        <p:nvPicPr>
          <p:cNvPr id="11" name="Graphic 10">
            <a:extLst>
              <a:ext uri="{FF2B5EF4-FFF2-40B4-BE49-F238E27FC236}">
                <a16:creationId xmlns:a16="http://schemas.microsoft.com/office/drawing/2014/main" id="{14399052-BEDD-408E-B538-CC3840EF8116}"/>
              </a:ext>
            </a:extLst>
          </p:cNvPr>
          <p:cNvPicPr>
            <a:picLocks noChangeAspect="1"/>
          </p:cNvPicPr>
          <p:nvPr>
            <p:custDataLst>
              <p:tags r:id="rId1"/>
            </p:custDataLst>
          </p:nvPr>
        </p:nvPicPr>
        <p:blipFill>
          <a:blip r:embed="rId5">
            <a:extLst>
              <a:ext uri="{96DAC541-7B7A-43D3-8B79-37D633B846F1}">
                <asvg:svgBlip xmlns:asvg="http://schemas.microsoft.com/office/drawing/2016/SVG/main" r:embed="rId6"/>
              </a:ext>
            </a:extLst>
          </a:blip>
          <a:stretch>
            <a:fillRect/>
          </a:stretch>
        </p:blipFill>
        <p:spPr>
          <a:xfrm>
            <a:off x="360000" y="558000"/>
            <a:ext cx="1940914" cy="367200"/>
          </a:xfrm>
          <a:prstGeom prst="rect">
            <a:avLst/>
          </a:prstGeom>
        </p:spPr>
      </p:pic>
      <p:sp>
        <p:nvSpPr>
          <p:cNvPr id="6" name="Title 5">
            <a:extLst>
              <a:ext uri="{FF2B5EF4-FFF2-40B4-BE49-F238E27FC236}">
                <a16:creationId xmlns:a16="http://schemas.microsoft.com/office/drawing/2014/main" id="{97D6FB91-C465-0045-99B2-7EF75394BAC2}"/>
              </a:ext>
            </a:extLst>
          </p:cNvPr>
          <p:cNvSpPr>
            <a:spLocks noGrp="1"/>
          </p:cNvSpPr>
          <p:nvPr>
            <p:ph type="ctrTitle"/>
          </p:nvPr>
        </p:nvSpPr>
        <p:spPr/>
        <p:txBody>
          <a:bodyPr/>
          <a:lstStyle/>
          <a:p>
            <a:r>
              <a:rPr lang="en-GB" sz="4000"/>
              <a:t>Inside Lives</a:t>
            </a:r>
            <a:br>
              <a:rPr lang="en-GB" sz="4000"/>
            </a:br>
            <a:br>
              <a:rPr lang="en-GB" sz="2000"/>
            </a:br>
            <a:r>
              <a:rPr lang="en-GB" sz="2000"/>
              <a:t>Longitudinal qualitative community of citizens and small business owners</a:t>
            </a:r>
            <a:br>
              <a:rPr lang="en-US" sz="2000"/>
            </a:br>
            <a:endParaRPr lang="en-US" sz="2000"/>
          </a:p>
        </p:txBody>
      </p:sp>
      <p:sp>
        <p:nvSpPr>
          <p:cNvPr id="2" name="Subtitle 1">
            <a:extLst>
              <a:ext uri="{FF2B5EF4-FFF2-40B4-BE49-F238E27FC236}">
                <a16:creationId xmlns:a16="http://schemas.microsoft.com/office/drawing/2014/main" id="{931DE124-930C-40B3-A493-0F49B56947C0}"/>
              </a:ext>
            </a:extLst>
          </p:cNvPr>
          <p:cNvSpPr>
            <a:spLocks noGrp="1"/>
          </p:cNvSpPr>
          <p:nvPr>
            <p:ph type="subTitle" idx="1"/>
          </p:nvPr>
        </p:nvSpPr>
        <p:spPr>
          <a:xfrm>
            <a:off x="360000" y="3708000"/>
            <a:ext cx="4119010" cy="1022400"/>
          </a:xfrm>
        </p:spPr>
        <p:txBody>
          <a:bodyPr/>
          <a:lstStyle/>
          <a:p>
            <a:endParaRPr lang="en-GB" sz="2000" b="1" dirty="0"/>
          </a:p>
          <a:p>
            <a:r>
              <a:rPr lang="en-GB" sz="2000" b="1" dirty="0"/>
              <a:t>Bulletin 3 </a:t>
            </a:r>
            <a:r>
              <a:rPr lang="en-GB" sz="1600" b="1" dirty="0"/>
              <a:t>(</a:t>
            </a:r>
            <a:r>
              <a:rPr lang="en-GB" sz="1600" b="1" dirty="0">
                <a:solidFill>
                  <a:schemeClr val="bg1"/>
                </a:solidFill>
              </a:rPr>
              <a:t>19/05/2020)</a:t>
            </a:r>
            <a:endParaRPr lang="en-GB" sz="1600" b="1" dirty="0"/>
          </a:p>
          <a:p>
            <a:r>
              <a:rPr lang="en-GB" sz="2000" b="1" dirty="0">
                <a:solidFill>
                  <a:schemeClr val="bg1"/>
                </a:solidFill>
              </a:rPr>
              <a:t>Trusted information sources and attitudes to </a:t>
            </a:r>
            <a:r>
              <a:rPr lang="en-GB" sz="2000" b="1">
                <a:solidFill>
                  <a:schemeClr val="bg1"/>
                </a:solidFill>
              </a:rPr>
              <a:t>scientific expertise</a:t>
            </a:r>
            <a:endParaRPr lang="en-GB" sz="2000" b="1" dirty="0">
              <a:solidFill>
                <a:schemeClr val="bg1"/>
              </a:solidFill>
            </a:endParaRPr>
          </a:p>
          <a:p>
            <a:endParaRPr lang="en-GB" dirty="0"/>
          </a:p>
        </p:txBody>
      </p:sp>
      <p:sp>
        <p:nvSpPr>
          <p:cNvPr id="18" name="Text Placeholder 17">
            <a:extLst>
              <a:ext uri="{FF2B5EF4-FFF2-40B4-BE49-F238E27FC236}">
                <a16:creationId xmlns:a16="http://schemas.microsoft.com/office/drawing/2014/main" id="{A58519C7-F041-C84A-952A-2269151A9DB8}"/>
              </a:ext>
            </a:extLst>
          </p:cNvPr>
          <p:cNvSpPr>
            <a:spLocks noGrp="1"/>
          </p:cNvSpPr>
          <p:nvPr>
            <p:ph type="body" sz="quarter" idx="10"/>
          </p:nvPr>
        </p:nvSpPr>
        <p:spPr/>
        <p:txBody>
          <a:bodyPr/>
          <a:lstStyle/>
          <a:p>
            <a:r>
              <a:rPr lang="en-US"/>
              <a:t>Kantar’s Public Division UK</a:t>
            </a:r>
          </a:p>
        </p:txBody>
      </p:sp>
    </p:spTree>
    <p:extLst>
      <p:ext uri="{BB962C8B-B14F-4D97-AF65-F5344CB8AC3E}">
        <p14:creationId xmlns:p14="http://schemas.microsoft.com/office/powerpoint/2010/main" val="347472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custDataLst>
              <p:tags r:id="rId1"/>
            </p:custDataLst>
          </p:nvPr>
        </p:nvSpPr>
        <p:spPr>
          <a:xfrm>
            <a:off x="362957" y="5581751"/>
            <a:ext cx="8608292" cy="156133"/>
          </a:xfrm>
          <a:prstGeom prst="rect">
            <a:avLst/>
          </a:prstGeom>
        </p:spPr>
        <p:txBody>
          <a:bodyPr wrap="square" lIns="0" tIns="0" rIns="0" bIns="0">
            <a:spAutoFit/>
          </a:bodyPr>
          <a:lstStyle/>
          <a:p>
            <a:pPr defTabSz="762000" eaLnBrk="0" hangingPunct="0">
              <a:lnSpc>
                <a:spcPct val="110000"/>
              </a:lnSpc>
              <a:buClr>
                <a:srgbClr val="F7911E"/>
              </a:buClr>
              <a:defRPr/>
            </a:pPr>
            <a:r>
              <a:rPr lang="en-US" sz="1000">
                <a:latin typeface="+mj-lt"/>
                <a:cs typeface="Verdana" pitchFamily="34" charset="0"/>
              </a:rPr>
              <a:t>Kantar’s Public Division UK | 4 Millbank, Westminster, London, SW1P 3JA</a:t>
            </a:r>
            <a:r>
              <a:rPr lang="en-US" sz="1000" b="0">
                <a:latin typeface="+mj-lt"/>
                <a:cs typeface="Verdana" pitchFamily="34" charset="0"/>
              </a:rPr>
              <a:t> | www.kantar.com</a:t>
            </a:r>
            <a:endParaRPr lang="en-US" sz="1100" b="0">
              <a:latin typeface="+mj-lt"/>
              <a:cs typeface="Verdana" pitchFamily="34" charset="0"/>
            </a:endParaRPr>
          </a:p>
        </p:txBody>
      </p:sp>
      <p:sp>
        <p:nvSpPr>
          <p:cNvPr id="13" name="TextBox 12"/>
          <p:cNvSpPr txBox="1"/>
          <p:nvPr/>
        </p:nvSpPr>
        <p:spPr>
          <a:xfrm>
            <a:off x="362957" y="4657725"/>
            <a:ext cx="2762250" cy="630942"/>
          </a:xfrm>
          <a:prstGeom prst="rect">
            <a:avLst/>
          </a:prstGeom>
          <a:noFill/>
        </p:spPr>
        <p:txBody>
          <a:bodyPr wrap="square" lIns="0" tIns="0" rIns="0" bIns="0" rtlCol="0">
            <a:spAutoFit/>
          </a:bodyPr>
          <a:lstStyle/>
          <a:p>
            <a:pPr>
              <a:spcBef>
                <a:spcPts val="300"/>
              </a:spcBef>
            </a:pPr>
            <a:r>
              <a:rPr lang="en-GB" sz="1200" b="1"/>
              <a:t>Nick Roberts</a:t>
            </a:r>
          </a:p>
          <a:p>
            <a:pPr>
              <a:spcBef>
                <a:spcPts val="300"/>
              </a:spcBef>
            </a:pPr>
            <a:r>
              <a:rPr lang="en-GB" sz="1200">
                <a:hlinkClick r:id="rId4">
                  <a:extLst>
                    <a:ext uri="{A12FA001-AC4F-418D-AE19-62706E023703}">
                      <ahyp:hlinkClr xmlns:ahyp="http://schemas.microsoft.com/office/drawing/2018/hyperlinkcolor" val="tx"/>
                    </a:ext>
                  </a:extLst>
                </a:hlinkClick>
              </a:rPr>
              <a:t>nick.roberts@kantar.com</a:t>
            </a:r>
            <a:endParaRPr lang="en-GB" sz="1200"/>
          </a:p>
          <a:p>
            <a:pPr>
              <a:spcBef>
                <a:spcPts val="300"/>
              </a:spcBef>
            </a:pPr>
            <a:r>
              <a:rPr lang="en-GB" sz="1200"/>
              <a:t>07521 605 793</a:t>
            </a:r>
          </a:p>
        </p:txBody>
      </p:sp>
      <p:sp>
        <p:nvSpPr>
          <p:cNvPr id="14" name="TextBox 13"/>
          <p:cNvSpPr txBox="1"/>
          <p:nvPr/>
        </p:nvSpPr>
        <p:spPr>
          <a:xfrm>
            <a:off x="2770877" y="4657725"/>
            <a:ext cx="2762250" cy="630942"/>
          </a:xfrm>
          <a:prstGeom prst="rect">
            <a:avLst/>
          </a:prstGeom>
          <a:noFill/>
        </p:spPr>
        <p:txBody>
          <a:bodyPr wrap="square" lIns="0" tIns="0" rIns="0" bIns="0" rtlCol="0">
            <a:spAutoFit/>
          </a:bodyPr>
          <a:lstStyle/>
          <a:p>
            <a:pPr>
              <a:spcBef>
                <a:spcPts val="300"/>
              </a:spcBef>
            </a:pPr>
            <a:r>
              <a:rPr lang="en-GB" sz="1200" b="1"/>
              <a:t>Amy Busby</a:t>
            </a:r>
          </a:p>
          <a:p>
            <a:pPr>
              <a:spcBef>
                <a:spcPts val="300"/>
              </a:spcBef>
            </a:pPr>
            <a:r>
              <a:rPr lang="en-GB" sz="1200">
                <a:hlinkClick r:id="rId5">
                  <a:extLst>
                    <a:ext uri="{A12FA001-AC4F-418D-AE19-62706E023703}">
                      <ahyp:hlinkClr xmlns:ahyp="http://schemas.microsoft.com/office/drawing/2018/hyperlinkcolor" val="tx"/>
                    </a:ext>
                  </a:extLst>
                </a:hlinkClick>
              </a:rPr>
              <a:t>amy.busby@kantar.com</a:t>
            </a:r>
            <a:endParaRPr lang="en-GB" sz="1200"/>
          </a:p>
          <a:p>
            <a:pPr>
              <a:spcBef>
                <a:spcPts val="300"/>
              </a:spcBef>
            </a:pPr>
            <a:r>
              <a:rPr lang="en-GB" sz="1200"/>
              <a:t>020 7656 5949</a:t>
            </a:r>
          </a:p>
        </p:txBody>
      </p:sp>
      <p:sp>
        <p:nvSpPr>
          <p:cNvPr id="16" name="Rectangle 15">
            <a:extLst>
              <a:ext uri="{FF2B5EF4-FFF2-40B4-BE49-F238E27FC236}">
                <a16:creationId xmlns:a16="http://schemas.microsoft.com/office/drawing/2014/main" id="{7636A527-EA34-4245-8C9A-B6F6D92695B0}"/>
              </a:ext>
            </a:extLst>
          </p:cNvPr>
          <p:cNvSpPr/>
          <p:nvPr/>
        </p:nvSpPr>
        <p:spPr>
          <a:xfrm>
            <a:off x="398803" y="400369"/>
            <a:ext cx="5068733" cy="3016210"/>
          </a:xfrm>
          <a:prstGeom prst="rect">
            <a:avLst/>
          </a:prstGeom>
        </p:spPr>
        <p:txBody>
          <a:bodyPr wrap="square" lIns="0" tIns="0" rIns="0" bIns="0" anchor="t">
            <a:spAutoFit/>
          </a:bodyPr>
          <a:lstStyle/>
          <a:p>
            <a:r>
              <a:rPr lang="en-GB" sz="1400" b="1"/>
              <a:t>About Kantar </a:t>
            </a:r>
          </a:p>
          <a:p>
            <a:r>
              <a:rPr lang="en-GB" sz="1400"/>
              <a:t>Kantar is the world’s leading evidence based insights and consulting company. We have a complete, unique and rounded understanding of how people think, feel and act; globally and locally in over 90 markets. By combining the deep expertise of our people, our data resources and benchmarks, our innovative analytics and technology, we help our clients understand people and inspire growth. </a:t>
            </a:r>
            <a:endParaRPr lang="en-GB" sz="1400">
              <a:cs typeface="Arial"/>
            </a:endParaRPr>
          </a:p>
          <a:p>
            <a:endParaRPr lang="en-GB" sz="1400"/>
          </a:p>
          <a:p>
            <a:r>
              <a:rPr lang="en-GB" sz="1400"/>
              <a:t>Kantar’s Public Division is the global leader in public policy research, evaluation and consultancy.</a:t>
            </a:r>
            <a:endParaRPr lang="en-GB" sz="1400">
              <a:cs typeface="Arial"/>
            </a:endParaRPr>
          </a:p>
          <a:p>
            <a:endParaRPr lang="en-GB" sz="1400"/>
          </a:p>
          <a:p>
            <a:r>
              <a:rPr lang="en-GB" sz="1400"/>
              <a:t>@Kantar </a:t>
            </a:r>
            <a:endParaRPr lang="en-GB" sz="1400">
              <a:cs typeface="Arial"/>
            </a:endParaRPr>
          </a:p>
          <a:p>
            <a:r>
              <a:rPr lang="en-GB" sz="1400"/>
              <a:t>www.kantar.com</a:t>
            </a:r>
            <a:endParaRPr lang="en-GB" sz="1400">
              <a:cs typeface="Arial"/>
            </a:endParaRPr>
          </a:p>
        </p:txBody>
      </p:sp>
      <p:sp>
        <p:nvSpPr>
          <p:cNvPr id="10" name="Footer Placeholder 2">
            <a:extLst>
              <a:ext uri="{FF2B5EF4-FFF2-40B4-BE49-F238E27FC236}">
                <a16:creationId xmlns:a16="http://schemas.microsoft.com/office/drawing/2014/main" id="{43BF006F-C3F5-4871-860B-72FDC46A1BAD}"/>
              </a:ext>
            </a:extLst>
          </p:cNvPr>
          <p:cNvSpPr>
            <a:spLocks noGrp="1"/>
          </p:cNvSpPr>
          <p:nvPr/>
        </p:nvSpPr>
        <p:spPr>
          <a:xfrm>
            <a:off x="2345836" y="6390000"/>
            <a:ext cx="7495200" cy="198000"/>
          </a:xfrm>
          <a:prstGeom prst="rect">
            <a:avLst/>
          </a:prstGeom>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tx1"/>
                </a:solidFill>
              </a:rPr>
              <a:t>Confidential – not for distribution</a:t>
            </a:r>
          </a:p>
        </p:txBody>
      </p:sp>
      <p:sp>
        <p:nvSpPr>
          <p:cNvPr id="3" name="Slide Number Placeholder 2">
            <a:extLst>
              <a:ext uri="{FF2B5EF4-FFF2-40B4-BE49-F238E27FC236}">
                <a16:creationId xmlns:a16="http://schemas.microsoft.com/office/drawing/2014/main" id="{DAC2EB61-045A-4F8C-A7B9-02C5B00D6D0B}"/>
              </a:ext>
            </a:extLst>
          </p:cNvPr>
          <p:cNvSpPr>
            <a:spLocks noGrp="1"/>
          </p:cNvSpPr>
          <p:nvPr>
            <p:ph type="sldNum" sz="quarter" idx="10"/>
          </p:nvPr>
        </p:nvSpPr>
        <p:spPr/>
        <p:txBody>
          <a:bodyPr/>
          <a:lstStyle/>
          <a:p>
            <a:fld id="{4034BEE3-566C-4068-A777-C3A4762E861B}" type="slidenum">
              <a:rPr lang="en-GB" smtClean="0"/>
              <a:pPr/>
              <a:t>10</a:t>
            </a:fld>
            <a:endParaRPr lang="en-GB"/>
          </a:p>
        </p:txBody>
      </p:sp>
    </p:spTree>
    <p:extLst>
      <p:ext uri="{BB962C8B-B14F-4D97-AF65-F5344CB8AC3E}">
        <p14:creationId xmlns:p14="http://schemas.microsoft.com/office/powerpoint/2010/main" val="343400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a:extLst>
              <a:ext uri="{FF2B5EF4-FFF2-40B4-BE49-F238E27FC236}">
                <a16:creationId xmlns:a16="http://schemas.microsoft.com/office/drawing/2014/main" id="{E2E00779-0951-4BF1-8A68-CF9ED04F05C9}"/>
              </a:ext>
            </a:extLst>
          </p:cNvPr>
          <p:cNvSpPr txBox="1">
            <a:spLocks/>
          </p:cNvSpPr>
          <p:nvPr/>
        </p:nvSpPr>
        <p:spPr>
          <a:xfrm>
            <a:off x="10856913" y="6394275"/>
            <a:ext cx="96996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3AAF8C-6A0C-4487-B192-30C3D7770CF8}" type="slidenum">
              <a:rPr lang="en-GB" sz="1000" smtClean="0">
                <a:solidFill>
                  <a:schemeClr val="bg1"/>
                </a:solidFill>
                <a:latin typeface="Arial"/>
              </a:rPr>
              <a:pPr algn="r"/>
              <a:t>2</a:t>
            </a:fld>
            <a:endParaRPr lang="en-GB" sz="1000">
              <a:solidFill>
                <a:schemeClr val="bg1"/>
              </a:solidFill>
              <a:latin typeface="Arial"/>
            </a:endParaRPr>
          </a:p>
        </p:txBody>
      </p:sp>
      <p:sp>
        <p:nvSpPr>
          <p:cNvPr id="15" name="Text Placeholder 6">
            <a:extLst>
              <a:ext uri="{FF2B5EF4-FFF2-40B4-BE49-F238E27FC236}">
                <a16:creationId xmlns:a16="http://schemas.microsoft.com/office/drawing/2014/main" id="{C7308E22-5422-466D-B955-96ACC5AB1247}"/>
              </a:ext>
            </a:extLst>
          </p:cNvPr>
          <p:cNvSpPr txBox="1">
            <a:spLocks/>
          </p:cNvSpPr>
          <p:nvPr/>
        </p:nvSpPr>
        <p:spPr>
          <a:xfrm>
            <a:off x="360363" y="910800"/>
            <a:ext cx="11466000" cy="39600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i="1">
              <a:solidFill>
                <a:schemeClr val="bg1"/>
              </a:solidFill>
            </a:endParaRPr>
          </a:p>
        </p:txBody>
      </p:sp>
      <p:grpSp>
        <p:nvGrpSpPr>
          <p:cNvPr id="22" name="Group 21">
            <a:extLst>
              <a:ext uri="{FF2B5EF4-FFF2-40B4-BE49-F238E27FC236}">
                <a16:creationId xmlns:a16="http://schemas.microsoft.com/office/drawing/2014/main" id="{98D40D75-9911-40A3-848A-1300AA2BE9B0}"/>
              </a:ext>
            </a:extLst>
          </p:cNvPr>
          <p:cNvGrpSpPr/>
          <p:nvPr/>
        </p:nvGrpSpPr>
        <p:grpSpPr>
          <a:xfrm>
            <a:off x="2127732" y="1825870"/>
            <a:ext cx="8472535" cy="2468880"/>
            <a:chOff x="1804160" y="1825870"/>
            <a:chExt cx="8472535" cy="2468880"/>
          </a:xfrm>
        </p:grpSpPr>
        <p:pic>
          <p:nvPicPr>
            <p:cNvPr id="23" name="Picture 22">
              <a:extLst>
                <a:ext uri="{FF2B5EF4-FFF2-40B4-BE49-F238E27FC236}">
                  <a16:creationId xmlns:a16="http://schemas.microsoft.com/office/drawing/2014/main" id="{F809CB26-0E33-41E8-B103-9A0E36450839}"/>
                </a:ext>
              </a:extLst>
            </p:cNvPr>
            <p:cNvPicPr>
              <a:picLocks/>
            </p:cNvPicPr>
            <p:nvPr/>
          </p:nvPicPr>
          <p:blipFill>
            <a:blip r:embed="rId3"/>
            <a:stretch>
              <a:fillRect/>
            </a:stretch>
          </p:blipFill>
          <p:spPr>
            <a:xfrm>
              <a:off x="1804160" y="1825870"/>
              <a:ext cx="64008" cy="2468880"/>
            </a:xfrm>
            <a:prstGeom prst="rect">
              <a:avLst/>
            </a:prstGeom>
          </p:spPr>
        </p:pic>
        <p:sp>
          <p:nvSpPr>
            <p:cNvPr id="24" name="TextBox 23">
              <a:extLst>
                <a:ext uri="{FF2B5EF4-FFF2-40B4-BE49-F238E27FC236}">
                  <a16:creationId xmlns:a16="http://schemas.microsoft.com/office/drawing/2014/main" id="{028B89BB-3D43-4E39-A7C6-B129FD26A39E}"/>
                </a:ext>
              </a:extLst>
            </p:cNvPr>
            <p:cNvSpPr txBox="1"/>
            <p:nvPr/>
          </p:nvSpPr>
          <p:spPr>
            <a:xfrm>
              <a:off x="2027584" y="1923496"/>
              <a:ext cx="8249111" cy="2292935"/>
            </a:xfrm>
            <a:prstGeom prst="rect">
              <a:avLst/>
            </a:prstGeom>
            <a:noFill/>
          </p:spPr>
          <p:txBody>
            <a:bodyPr wrap="square" lIns="0" tIns="0" rIns="0" bIns="0" rtlCol="0" anchor="b" anchorCtr="0">
              <a:spAutoFit/>
            </a:bodyPr>
            <a:lstStyle/>
            <a:p>
              <a:pPr>
                <a:spcAft>
                  <a:spcPts val="600"/>
                </a:spcAft>
              </a:pPr>
              <a:r>
                <a:rPr lang="en-GB" sz="2400" dirty="0">
                  <a:latin typeface="+mj-lt"/>
                </a:rPr>
                <a:t>Inside Lives is a longitudinal qualitative study created by Kantar to offer our clients rapid access to a rich qualitative understanding of public experiences, feelings and beliefs during the COVID-19 crisis. </a:t>
              </a:r>
            </a:p>
            <a:p>
              <a:r>
                <a:rPr lang="en-GB" sz="2400" b="1" dirty="0">
                  <a:latin typeface="+mj-lt"/>
                </a:rPr>
                <a:t>In this bulletin we look at views on the switch to a ‘Stay Alert’ message and trusted sources of information</a:t>
              </a:r>
            </a:p>
          </p:txBody>
        </p:sp>
      </p:grpSp>
      <p:sp>
        <p:nvSpPr>
          <p:cNvPr id="17" name="Rectangle 16">
            <a:extLst>
              <a:ext uri="{FF2B5EF4-FFF2-40B4-BE49-F238E27FC236}">
                <a16:creationId xmlns:a16="http://schemas.microsoft.com/office/drawing/2014/main" id="{4E43C0B9-7BF4-4599-99E5-449C777DCDF8}"/>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10" name="Rectangle 9">
            <a:extLst>
              <a:ext uri="{FF2B5EF4-FFF2-40B4-BE49-F238E27FC236}">
                <a16:creationId xmlns:a16="http://schemas.microsoft.com/office/drawing/2014/main" id="{EDEAFF80-5921-47BF-B904-ED19258D99A5}"/>
              </a:ext>
            </a:extLst>
          </p:cNvPr>
          <p:cNvSpPr/>
          <p:nvPr/>
        </p:nvSpPr>
        <p:spPr>
          <a:xfrm>
            <a:off x="2351156" y="4934504"/>
            <a:ext cx="9475207" cy="369332"/>
          </a:xfrm>
          <a:prstGeom prst="rect">
            <a:avLst/>
          </a:prstGeom>
        </p:spPr>
        <p:txBody>
          <a:bodyPr wrap="square">
            <a:spAutoFit/>
          </a:bodyPr>
          <a:lstStyle/>
          <a:p>
            <a:pPr marL="0" lvl="1" indent="-1225">
              <a:spcAft>
                <a:spcPts val="600"/>
              </a:spcAft>
              <a:buSzPct val="100000"/>
              <a:buNone/>
            </a:pPr>
            <a:r>
              <a:rPr lang="en-GB" dirty="0"/>
              <a:t>Please </a:t>
            </a:r>
            <a:r>
              <a:rPr lang="en-GB" dirty="0">
                <a:hlinkClick r:id="rId4"/>
              </a:rPr>
              <a:t>get in touch </a:t>
            </a:r>
            <a:r>
              <a:rPr lang="en-GB" dirty="0"/>
              <a:t>to discuss any of the issues covered in this bulletin in greater depth</a:t>
            </a:r>
          </a:p>
        </p:txBody>
      </p:sp>
      <p:sp>
        <p:nvSpPr>
          <p:cNvPr id="3" name="Slide Number Placeholder 2">
            <a:extLst>
              <a:ext uri="{FF2B5EF4-FFF2-40B4-BE49-F238E27FC236}">
                <a16:creationId xmlns:a16="http://schemas.microsoft.com/office/drawing/2014/main" id="{DEE75E96-5AEF-4E5A-ABF7-2AF617D716D7}"/>
              </a:ext>
            </a:extLst>
          </p:cNvPr>
          <p:cNvSpPr>
            <a:spLocks noGrp="1"/>
          </p:cNvSpPr>
          <p:nvPr>
            <p:ph type="sldNum" sz="quarter" idx="10"/>
          </p:nvPr>
        </p:nvSpPr>
        <p:spPr/>
        <p:txBody>
          <a:bodyPr/>
          <a:lstStyle/>
          <a:p>
            <a:fld id="{4034BEE3-566C-4068-A777-C3A4762E861B}" type="slidenum">
              <a:rPr lang="en-GB" smtClean="0"/>
              <a:pPr/>
              <a:t>2</a:t>
            </a:fld>
            <a:endParaRPr lang="en-GB"/>
          </a:p>
        </p:txBody>
      </p:sp>
    </p:spTree>
    <p:extLst>
      <p:ext uri="{BB962C8B-B14F-4D97-AF65-F5344CB8AC3E}">
        <p14:creationId xmlns:p14="http://schemas.microsoft.com/office/powerpoint/2010/main" val="133453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3B436-02ED-694D-B821-E002F2500BC0}"/>
              </a:ext>
            </a:extLst>
          </p:cNvPr>
          <p:cNvSpPr>
            <a:spLocks noGrp="1"/>
          </p:cNvSpPr>
          <p:nvPr>
            <p:ph type="title"/>
          </p:nvPr>
        </p:nvSpPr>
        <p:spPr/>
        <p:txBody>
          <a:bodyPr/>
          <a:lstStyle/>
          <a:p>
            <a:r>
              <a:rPr lang="en-GB" dirty="0"/>
              <a:t>Community members take part in three weekly tasks</a:t>
            </a:r>
            <a:br>
              <a:rPr lang="en-GB" dirty="0"/>
            </a:br>
            <a:endParaRPr lang="en-GB" dirty="0"/>
          </a:p>
        </p:txBody>
      </p:sp>
      <p:sp>
        <p:nvSpPr>
          <p:cNvPr id="6" name="Content Placeholder 5">
            <a:extLst>
              <a:ext uri="{FF2B5EF4-FFF2-40B4-BE49-F238E27FC236}">
                <a16:creationId xmlns:a16="http://schemas.microsoft.com/office/drawing/2014/main" id="{B6BB0715-6ED5-2841-9074-D59135A6D9F7}"/>
              </a:ext>
            </a:extLst>
          </p:cNvPr>
          <p:cNvSpPr>
            <a:spLocks noGrp="1"/>
          </p:cNvSpPr>
          <p:nvPr>
            <p:ph sz="quarter" idx="13"/>
          </p:nvPr>
        </p:nvSpPr>
        <p:spPr>
          <a:xfrm>
            <a:off x="360363" y="4189062"/>
            <a:ext cx="3087172" cy="1531337"/>
          </a:xfrm>
          <a:ln>
            <a:noFill/>
          </a:ln>
        </p:spPr>
        <p:txBody>
          <a:bodyPr/>
          <a:lstStyle/>
          <a:p>
            <a:r>
              <a:rPr lang="en-GB" sz="1800" b="1" dirty="0"/>
              <a:t>Temperature </a:t>
            </a:r>
            <a:br>
              <a:rPr lang="en-GB" sz="1800" b="1" dirty="0"/>
            </a:br>
            <a:r>
              <a:rPr lang="en-GB" sz="1800" b="1" dirty="0"/>
              <a:t>check tracking </a:t>
            </a:r>
            <a:br>
              <a:rPr lang="en-GB" sz="1800" b="1" dirty="0"/>
            </a:br>
            <a:r>
              <a:rPr lang="en-GB" sz="1800" b="1" dirty="0"/>
              <a:t>and diary activities</a:t>
            </a:r>
          </a:p>
        </p:txBody>
      </p:sp>
      <p:sp>
        <p:nvSpPr>
          <p:cNvPr id="8" name="Content Placeholder 7">
            <a:extLst>
              <a:ext uri="{FF2B5EF4-FFF2-40B4-BE49-F238E27FC236}">
                <a16:creationId xmlns:a16="http://schemas.microsoft.com/office/drawing/2014/main" id="{8B062F88-07DA-C941-B391-E0978F6BC483}"/>
              </a:ext>
            </a:extLst>
          </p:cNvPr>
          <p:cNvSpPr>
            <a:spLocks noGrp="1"/>
          </p:cNvSpPr>
          <p:nvPr>
            <p:ph sz="quarter" idx="15"/>
          </p:nvPr>
        </p:nvSpPr>
        <p:spPr>
          <a:xfrm>
            <a:off x="4145286" y="4188941"/>
            <a:ext cx="3087536" cy="1530822"/>
          </a:xfrm>
          <a:ln>
            <a:noFill/>
          </a:ln>
        </p:spPr>
        <p:txBody>
          <a:bodyPr/>
          <a:lstStyle/>
          <a:p>
            <a:r>
              <a:rPr lang="en-GB" sz="1800" b="1"/>
              <a:t>Thematic </a:t>
            </a:r>
            <a:br>
              <a:rPr lang="en-GB" sz="1800" b="1"/>
            </a:br>
            <a:r>
              <a:rPr lang="en-GB" sz="1800" b="1"/>
              <a:t>community activities</a:t>
            </a:r>
          </a:p>
        </p:txBody>
      </p:sp>
      <p:sp>
        <p:nvSpPr>
          <p:cNvPr id="10" name="Content Placeholder 9">
            <a:extLst>
              <a:ext uri="{FF2B5EF4-FFF2-40B4-BE49-F238E27FC236}">
                <a16:creationId xmlns:a16="http://schemas.microsoft.com/office/drawing/2014/main" id="{0C960AC6-EB99-9946-AA5B-10943ACE7515}"/>
              </a:ext>
            </a:extLst>
          </p:cNvPr>
          <p:cNvSpPr>
            <a:spLocks noGrp="1"/>
          </p:cNvSpPr>
          <p:nvPr>
            <p:ph sz="quarter" idx="17"/>
          </p:nvPr>
        </p:nvSpPr>
        <p:spPr>
          <a:xfrm>
            <a:off x="8154874" y="4189062"/>
            <a:ext cx="3671126" cy="1531337"/>
          </a:xfrm>
          <a:ln>
            <a:noFill/>
          </a:ln>
        </p:spPr>
        <p:txBody>
          <a:bodyPr/>
          <a:lstStyle/>
          <a:p>
            <a:r>
              <a:rPr lang="en-GB" sz="1800" b="1"/>
              <a:t>Topical message </a:t>
            </a:r>
            <a:br>
              <a:rPr lang="en-GB" sz="1800" b="1"/>
            </a:br>
            <a:r>
              <a:rPr lang="en-GB" sz="1800" b="1"/>
              <a:t>board discussion</a:t>
            </a:r>
          </a:p>
        </p:txBody>
      </p:sp>
      <p:cxnSp>
        <p:nvCxnSpPr>
          <p:cNvPr id="13" name="Straight Connector 12">
            <a:extLst>
              <a:ext uri="{FF2B5EF4-FFF2-40B4-BE49-F238E27FC236}">
                <a16:creationId xmlns:a16="http://schemas.microsoft.com/office/drawing/2014/main" id="{0F981971-EE7D-CE48-9044-22C208DE772D}"/>
              </a:ext>
            </a:extLst>
          </p:cNvPr>
          <p:cNvCxnSpPr>
            <a:cxnSpLocks/>
          </p:cNvCxnSpPr>
          <p:nvPr/>
        </p:nvCxnSpPr>
        <p:spPr>
          <a:xfrm>
            <a:off x="359999" y="3991232"/>
            <a:ext cx="3087536"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9E3AF8-EE6E-F940-AED9-4395ED91F7C6}"/>
              </a:ext>
            </a:extLst>
          </p:cNvPr>
          <p:cNvCxnSpPr>
            <a:cxnSpLocks/>
          </p:cNvCxnSpPr>
          <p:nvPr/>
        </p:nvCxnSpPr>
        <p:spPr>
          <a:xfrm>
            <a:off x="4145286" y="3991232"/>
            <a:ext cx="3087536"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1764266-8657-BB46-9436-D49B31F0299F}"/>
              </a:ext>
            </a:extLst>
          </p:cNvPr>
          <p:cNvCxnSpPr>
            <a:cxnSpLocks/>
          </p:cNvCxnSpPr>
          <p:nvPr/>
        </p:nvCxnSpPr>
        <p:spPr>
          <a:xfrm>
            <a:off x="8154874" y="3991232"/>
            <a:ext cx="3087536"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19177DDE-2816-484A-BB3F-68286B80B2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9999" y="2293392"/>
            <a:ext cx="648334" cy="1491168"/>
          </a:xfrm>
          <a:prstGeom prst="rect">
            <a:avLst/>
          </a:prstGeom>
        </p:spPr>
      </p:pic>
      <p:pic>
        <p:nvPicPr>
          <p:cNvPr id="18" name="Graphic 17">
            <a:extLst>
              <a:ext uri="{FF2B5EF4-FFF2-40B4-BE49-F238E27FC236}">
                <a16:creationId xmlns:a16="http://schemas.microsoft.com/office/drawing/2014/main" id="{2D00CE28-B734-4BAD-91B4-87B1440D21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07474" y="2421072"/>
            <a:ext cx="1491168" cy="1491168"/>
          </a:xfrm>
          <a:prstGeom prst="rect">
            <a:avLst/>
          </a:prstGeom>
        </p:spPr>
      </p:pic>
      <p:pic>
        <p:nvPicPr>
          <p:cNvPr id="19" name="Graphic 18">
            <a:extLst>
              <a:ext uri="{FF2B5EF4-FFF2-40B4-BE49-F238E27FC236}">
                <a16:creationId xmlns:a16="http://schemas.microsoft.com/office/drawing/2014/main" id="{78832AAB-1430-48FF-9943-4F4C2276F9C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44305" y="2293392"/>
            <a:ext cx="1714843" cy="1491168"/>
          </a:xfrm>
          <a:prstGeom prst="rect">
            <a:avLst/>
          </a:prstGeom>
        </p:spPr>
      </p:pic>
      <p:sp>
        <p:nvSpPr>
          <p:cNvPr id="14" name="TextBox 13">
            <a:extLst>
              <a:ext uri="{FF2B5EF4-FFF2-40B4-BE49-F238E27FC236}">
                <a16:creationId xmlns:a16="http://schemas.microsoft.com/office/drawing/2014/main" id="{08C287C0-6F14-4DD8-8CAC-CA3EAAB2EF56}"/>
              </a:ext>
            </a:extLst>
          </p:cNvPr>
          <p:cNvSpPr txBox="1"/>
          <p:nvPr/>
        </p:nvSpPr>
        <p:spPr>
          <a:xfrm>
            <a:off x="4119910" y="5499394"/>
            <a:ext cx="7143025" cy="246221"/>
          </a:xfrm>
          <a:prstGeom prst="rect">
            <a:avLst/>
          </a:prstGeom>
          <a:noFill/>
        </p:spPr>
        <p:txBody>
          <a:bodyPr wrap="square" lIns="0" tIns="0" rIns="0" bIns="0" rtlCol="0" anchor="t">
            <a:spAutoFit/>
          </a:bodyPr>
          <a:lstStyle/>
          <a:p>
            <a:pPr algn="r"/>
            <a:r>
              <a:rPr lang="en-GB" sz="1600" i="1" dirty="0"/>
              <a:t>Findings in this document are drawn primarily from w/c 11</a:t>
            </a:r>
            <a:r>
              <a:rPr lang="en-GB" sz="1600" i="1" baseline="30000" dirty="0"/>
              <a:t>h</a:t>
            </a:r>
            <a:r>
              <a:rPr lang="en-GB" sz="1600" i="1" dirty="0"/>
              <a:t> May</a:t>
            </a:r>
          </a:p>
        </p:txBody>
      </p:sp>
      <p:sp>
        <p:nvSpPr>
          <p:cNvPr id="5" name="Slide Number Placeholder 4">
            <a:extLst>
              <a:ext uri="{FF2B5EF4-FFF2-40B4-BE49-F238E27FC236}">
                <a16:creationId xmlns:a16="http://schemas.microsoft.com/office/drawing/2014/main" id="{BAB01490-DFBF-4739-AE0D-FA63AC08C66A}"/>
              </a:ext>
            </a:extLst>
          </p:cNvPr>
          <p:cNvSpPr>
            <a:spLocks noGrp="1"/>
          </p:cNvSpPr>
          <p:nvPr>
            <p:ph type="sldNum" sz="quarter" idx="10"/>
          </p:nvPr>
        </p:nvSpPr>
        <p:spPr/>
        <p:txBody>
          <a:bodyPr/>
          <a:lstStyle/>
          <a:p>
            <a:fld id="{4034BEE3-566C-4068-A777-C3A4762E861B}" type="slidenum">
              <a:rPr lang="en-GB" smtClean="0"/>
              <a:pPr/>
              <a:t>3</a:t>
            </a:fld>
            <a:endParaRPr lang="en-GB"/>
          </a:p>
        </p:txBody>
      </p:sp>
    </p:spTree>
    <p:extLst>
      <p:ext uri="{BB962C8B-B14F-4D97-AF65-F5344CB8AC3E}">
        <p14:creationId xmlns:p14="http://schemas.microsoft.com/office/powerpoint/2010/main" val="265594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9B3D839-3197-44D8-90F1-65C68BF7CA7E}"/>
              </a:ext>
            </a:extLst>
          </p:cNvPr>
          <p:cNvSpPr txBox="1">
            <a:spLocks/>
          </p:cNvSpPr>
          <p:nvPr/>
        </p:nvSpPr>
        <p:spPr>
          <a:xfrm>
            <a:off x="359999" y="430718"/>
            <a:ext cx="11466875" cy="403200"/>
          </a:xfrm>
          <a:prstGeom prst="rect">
            <a:avLst/>
          </a:prstGeom>
        </p:spPr>
        <p:txBody>
          <a:bodyPr anchor="t"/>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endParaRPr lang="en-GB"/>
          </a:p>
        </p:txBody>
      </p:sp>
      <p:sp>
        <p:nvSpPr>
          <p:cNvPr id="8" name="Slide Number Placeholder 2">
            <a:extLst>
              <a:ext uri="{FF2B5EF4-FFF2-40B4-BE49-F238E27FC236}">
                <a16:creationId xmlns:a16="http://schemas.microsoft.com/office/drawing/2014/main" id="{E2E00779-0951-4BF1-8A68-CF9ED04F05C9}"/>
              </a:ext>
            </a:extLst>
          </p:cNvPr>
          <p:cNvSpPr txBox="1">
            <a:spLocks/>
          </p:cNvSpPr>
          <p:nvPr/>
        </p:nvSpPr>
        <p:spPr>
          <a:xfrm>
            <a:off x="10856913" y="6394275"/>
            <a:ext cx="96996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3AAF8C-6A0C-4487-B192-30C3D7770CF8}" type="slidenum">
              <a:rPr lang="en-GB" sz="1000" smtClean="0">
                <a:solidFill>
                  <a:schemeClr val="bg1"/>
                </a:solidFill>
                <a:latin typeface="Arial"/>
              </a:rPr>
              <a:pPr algn="r"/>
              <a:t>4</a:t>
            </a:fld>
            <a:endParaRPr lang="en-GB" sz="1000">
              <a:solidFill>
                <a:schemeClr val="bg1"/>
              </a:solidFill>
              <a:latin typeface="Arial"/>
            </a:endParaRPr>
          </a:p>
        </p:txBody>
      </p:sp>
      <p:sp>
        <p:nvSpPr>
          <p:cNvPr id="3" name="Title 2">
            <a:extLst>
              <a:ext uri="{FF2B5EF4-FFF2-40B4-BE49-F238E27FC236}">
                <a16:creationId xmlns:a16="http://schemas.microsoft.com/office/drawing/2014/main" id="{DD369873-AF07-45AF-86D7-C0AEBC3AF436}"/>
              </a:ext>
            </a:extLst>
          </p:cNvPr>
          <p:cNvSpPr>
            <a:spLocks noGrp="1"/>
          </p:cNvSpPr>
          <p:nvPr>
            <p:ph type="title"/>
          </p:nvPr>
        </p:nvSpPr>
        <p:spPr>
          <a:xfrm>
            <a:off x="359999" y="430718"/>
            <a:ext cx="11466875" cy="403200"/>
          </a:xfrm>
        </p:spPr>
        <p:txBody>
          <a:bodyPr/>
          <a:lstStyle/>
          <a:p>
            <a:r>
              <a:rPr lang="en-GB" dirty="0"/>
              <a:t>Support for the government dropped in the last week</a:t>
            </a:r>
            <a:br>
              <a:rPr lang="en-GB" dirty="0"/>
            </a:br>
            <a:endParaRPr lang="en-GB" dirty="0"/>
          </a:p>
        </p:txBody>
      </p:sp>
      <p:sp>
        <p:nvSpPr>
          <p:cNvPr id="4" name="Text Placeholder 3">
            <a:extLst>
              <a:ext uri="{FF2B5EF4-FFF2-40B4-BE49-F238E27FC236}">
                <a16:creationId xmlns:a16="http://schemas.microsoft.com/office/drawing/2014/main" id="{47F7F3A8-08B5-46DB-AFF4-D6B4A13C3D40}"/>
              </a:ext>
            </a:extLst>
          </p:cNvPr>
          <p:cNvSpPr>
            <a:spLocks noGrp="1"/>
          </p:cNvSpPr>
          <p:nvPr>
            <p:ph type="body" sz="quarter" idx="13"/>
          </p:nvPr>
        </p:nvSpPr>
        <p:spPr>
          <a:xfrm>
            <a:off x="377296" y="910800"/>
            <a:ext cx="11466000" cy="396000"/>
          </a:xfrm>
        </p:spPr>
        <p:txBody>
          <a:bodyPr/>
          <a:lstStyle/>
          <a:p>
            <a:r>
              <a:rPr lang="en-GB" sz="1800" i="1" dirty="0"/>
              <a:t>This has been accompanied by a drop in support for lockdown measures, although comments reveal this is largely due to lack of clarity, confusion about what is acceptable and concerns about a second peak, reflected in a slight spike in overall levels of concern</a:t>
            </a:r>
          </a:p>
        </p:txBody>
      </p:sp>
      <p:pic>
        <p:nvPicPr>
          <p:cNvPr id="19" name="Graphic 18">
            <a:extLst>
              <a:ext uri="{FF2B5EF4-FFF2-40B4-BE49-F238E27FC236}">
                <a16:creationId xmlns:a16="http://schemas.microsoft.com/office/drawing/2014/main" id="{FBB3242A-1639-4E13-8F33-E7F4F21337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45363" y="266875"/>
            <a:ext cx="381000" cy="876300"/>
          </a:xfrm>
          <a:prstGeom prst="rect">
            <a:avLst/>
          </a:prstGeom>
        </p:spPr>
      </p:pic>
      <p:graphicFrame>
        <p:nvGraphicFramePr>
          <p:cNvPr id="14" name="Chart 13">
            <a:extLst>
              <a:ext uri="{FF2B5EF4-FFF2-40B4-BE49-F238E27FC236}">
                <a16:creationId xmlns:a16="http://schemas.microsoft.com/office/drawing/2014/main" id="{99F99206-D0C3-4B7F-80B5-766F0D2AAEA5}"/>
              </a:ext>
            </a:extLst>
          </p:cNvPr>
          <p:cNvGraphicFramePr>
            <a:graphicFrameLocks/>
          </p:cNvGraphicFramePr>
          <p:nvPr>
            <p:extLst>
              <p:ext uri="{D42A27DB-BD31-4B8C-83A1-F6EECF244321}">
                <p14:modId xmlns:p14="http://schemas.microsoft.com/office/powerpoint/2010/main" val="724450113"/>
              </p:ext>
            </p:extLst>
          </p:nvPr>
        </p:nvGraphicFramePr>
        <p:xfrm>
          <a:off x="0" y="1676400"/>
          <a:ext cx="12192000" cy="4434840"/>
        </p:xfrm>
        <a:graphic>
          <a:graphicData uri="http://schemas.openxmlformats.org/drawingml/2006/chart">
            <c:chart xmlns:c="http://schemas.openxmlformats.org/drawingml/2006/chart" xmlns:r="http://schemas.openxmlformats.org/officeDocument/2006/relationships" r:id="rId5"/>
          </a:graphicData>
        </a:graphic>
      </p:graphicFrame>
      <p:sp>
        <p:nvSpPr>
          <p:cNvPr id="6" name="Slide Number Placeholder 5">
            <a:extLst>
              <a:ext uri="{FF2B5EF4-FFF2-40B4-BE49-F238E27FC236}">
                <a16:creationId xmlns:a16="http://schemas.microsoft.com/office/drawing/2014/main" id="{76D4E363-B1DA-4A6D-8BE9-9559AA0FD85B}"/>
              </a:ext>
            </a:extLst>
          </p:cNvPr>
          <p:cNvSpPr>
            <a:spLocks noGrp="1"/>
          </p:cNvSpPr>
          <p:nvPr>
            <p:ph type="sldNum" sz="quarter" idx="10"/>
          </p:nvPr>
        </p:nvSpPr>
        <p:spPr/>
        <p:txBody>
          <a:bodyPr/>
          <a:lstStyle/>
          <a:p>
            <a:fld id="{4034BEE3-566C-4068-A777-C3A4762E861B}" type="slidenum">
              <a:rPr lang="en-GB" smtClean="0"/>
              <a:pPr/>
              <a:t>4</a:t>
            </a:fld>
            <a:endParaRPr lang="en-GB"/>
          </a:p>
        </p:txBody>
      </p:sp>
    </p:spTree>
    <p:extLst>
      <p:ext uri="{BB962C8B-B14F-4D97-AF65-F5344CB8AC3E}">
        <p14:creationId xmlns:p14="http://schemas.microsoft.com/office/powerpoint/2010/main" val="15310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A480E3-C248-4FBC-8031-9F24D2A9F42E}"/>
              </a:ext>
            </a:extLst>
          </p:cNvPr>
          <p:cNvSpPr>
            <a:spLocks noGrp="1"/>
          </p:cNvSpPr>
          <p:nvPr>
            <p:ph type="title"/>
          </p:nvPr>
        </p:nvSpPr>
        <p:spPr/>
        <p:txBody>
          <a:bodyPr/>
          <a:lstStyle/>
          <a:p>
            <a:r>
              <a:rPr lang="en-GB" dirty="0"/>
              <a:t>New government strategy and ‘Stay alert’ messaging was roundly felt              to lack clarity and therefore depend on interpretation by the public</a:t>
            </a:r>
          </a:p>
        </p:txBody>
      </p:sp>
      <p:sp>
        <p:nvSpPr>
          <p:cNvPr id="5" name="Content Placeholder 4">
            <a:extLst>
              <a:ext uri="{FF2B5EF4-FFF2-40B4-BE49-F238E27FC236}">
                <a16:creationId xmlns:a16="http://schemas.microsoft.com/office/drawing/2014/main" id="{B53AB2BE-8554-46DC-A81F-AE63A1BFD0A3}"/>
              </a:ext>
            </a:extLst>
          </p:cNvPr>
          <p:cNvSpPr>
            <a:spLocks noGrp="1"/>
          </p:cNvSpPr>
          <p:nvPr>
            <p:ph sz="quarter" idx="12"/>
          </p:nvPr>
        </p:nvSpPr>
        <p:spPr>
          <a:xfrm>
            <a:off x="360363" y="1710000"/>
            <a:ext cx="5174805" cy="3999600"/>
          </a:xfrm>
        </p:spPr>
        <p:txBody>
          <a:bodyPr/>
          <a:lstStyle/>
          <a:p>
            <a:pPr marL="0" lvl="1" indent="0">
              <a:spcAft>
                <a:spcPts val="300"/>
              </a:spcAft>
              <a:buSzPct val="100000"/>
              <a:buNone/>
            </a:pPr>
            <a:r>
              <a:rPr lang="en-GB" dirty="0"/>
              <a:t>There were mixed views on the changes to social distancing measures announced on Sunday 10th May</a:t>
            </a:r>
          </a:p>
          <a:p>
            <a:pPr lvl="1">
              <a:spcBef>
                <a:spcPts val="300"/>
              </a:spcBef>
              <a:spcAft>
                <a:spcPts val="300"/>
              </a:spcAft>
              <a:buSzPct val="100000"/>
            </a:pPr>
            <a:r>
              <a:rPr lang="en-GB" sz="1400" dirty="0"/>
              <a:t>Some welcomed what they felt was a step back to ‘normality’</a:t>
            </a:r>
          </a:p>
          <a:p>
            <a:pPr lvl="1">
              <a:spcBef>
                <a:spcPts val="300"/>
              </a:spcBef>
              <a:spcAft>
                <a:spcPts val="600"/>
              </a:spcAft>
              <a:buSzPct val="100000"/>
            </a:pPr>
            <a:r>
              <a:rPr lang="en-GB" sz="1400" dirty="0"/>
              <a:t>Others feared the relaxation to be premature and unclear, leading to the risk of a second wave of infections</a:t>
            </a:r>
          </a:p>
          <a:p>
            <a:pPr marL="0" lvl="1" indent="0">
              <a:spcAft>
                <a:spcPts val="600"/>
              </a:spcAft>
              <a:buSzPct val="100000"/>
              <a:buNone/>
            </a:pPr>
            <a:r>
              <a:rPr lang="en-GB" dirty="0"/>
              <a:t>Disagreement partly hinged on Government’s appeal to ‘common sense’ – and whether this was seen as an abdication of leadership or a necessary appeal to personal responsibility</a:t>
            </a:r>
          </a:p>
          <a:p>
            <a:pPr marL="0" lvl="1" indent="0">
              <a:spcAft>
                <a:spcPts val="600"/>
              </a:spcAft>
              <a:buSzPct val="100000"/>
              <a:buNone/>
            </a:pPr>
            <a:r>
              <a:rPr lang="en-GB" dirty="0"/>
              <a:t>Regardless, many were relieved to be able to now see friends and family – but could still question government priorities, particularly the ‘one at a time rule’, given relaxation in areas such as public transport</a:t>
            </a:r>
          </a:p>
          <a:p>
            <a:endParaRPr lang="en-GB" dirty="0"/>
          </a:p>
        </p:txBody>
      </p:sp>
      <p:sp>
        <p:nvSpPr>
          <p:cNvPr id="8" name="Slide Number Placeholder 2">
            <a:extLst>
              <a:ext uri="{FF2B5EF4-FFF2-40B4-BE49-F238E27FC236}">
                <a16:creationId xmlns:a16="http://schemas.microsoft.com/office/drawing/2014/main" id="{E2E00779-0951-4BF1-8A68-CF9ED04F05C9}"/>
              </a:ext>
            </a:extLst>
          </p:cNvPr>
          <p:cNvSpPr txBox="1">
            <a:spLocks/>
          </p:cNvSpPr>
          <p:nvPr/>
        </p:nvSpPr>
        <p:spPr>
          <a:xfrm>
            <a:off x="10856913" y="6394275"/>
            <a:ext cx="96996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3AAF8C-6A0C-4487-B192-30C3D7770CF8}" type="slidenum">
              <a:rPr lang="en-GB" sz="1000" smtClean="0">
                <a:solidFill>
                  <a:schemeClr val="bg1"/>
                </a:solidFill>
                <a:latin typeface="Arial"/>
              </a:rPr>
              <a:pPr algn="r"/>
              <a:t>5</a:t>
            </a:fld>
            <a:endParaRPr lang="en-GB" sz="1000">
              <a:solidFill>
                <a:schemeClr val="bg1"/>
              </a:solidFill>
              <a:latin typeface="Arial"/>
            </a:endParaRPr>
          </a:p>
        </p:txBody>
      </p:sp>
      <p:sp>
        <p:nvSpPr>
          <p:cNvPr id="15" name="Text Placeholder 6">
            <a:extLst>
              <a:ext uri="{FF2B5EF4-FFF2-40B4-BE49-F238E27FC236}">
                <a16:creationId xmlns:a16="http://schemas.microsoft.com/office/drawing/2014/main" id="{C7308E22-5422-466D-B955-96ACC5AB1247}"/>
              </a:ext>
            </a:extLst>
          </p:cNvPr>
          <p:cNvSpPr txBox="1">
            <a:spLocks/>
          </p:cNvSpPr>
          <p:nvPr/>
        </p:nvSpPr>
        <p:spPr>
          <a:xfrm>
            <a:off x="441181" y="935488"/>
            <a:ext cx="11466000" cy="39600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i="1"/>
          </a:p>
        </p:txBody>
      </p:sp>
      <p:sp>
        <p:nvSpPr>
          <p:cNvPr id="25" name="Content Placeholder 4">
            <a:extLst>
              <a:ext uri="{FF2B5EF4-FFF2-40B4-BE49-F238E27FC236}">
                <a16:creationId xmlns:a16="http://schemas.microsoft.com/office/drawing/2014/main" id="{B9599010-F901-4BC2-A271-3815F3C72A9D}"/>
              </a:ext>
            </a:extLst>
          </p:cNvPr>
          <p:cNvSpPr txBox="1">
            <a:spLocks/>
          </p:cNvSpPr>
          <p:nvPr/>
        </p:nvSpPr>
        <p:spPr>
          <a:xfrm>
            <a:off x="5985408" y="5136008"/>
            <a:ext cx="1365716" cy="371778"/>
          </a:xfrm>
          <a:prstGeom prst="rect">
            <a:avLst/>
          </a:prstGeom>
        </p:spPr>
        <p:txBody>
          <a:bodyPr anchor="ct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chemeClr val="bg1"/>
                </a:solidFill>
                <a:latin typeface="+mj-lt"/>
              </a:rPr>
              <a:t>04:34</a:t>
            </a:r>
          </a:p>
        </p:txBody>
      </p:sp>
      <p:sp>
        <p:nvSpPr>
          <p:cNvPr id="19" name="Footer Placeholder 2">
            <a:extLst>
              <a:ext uri="{FF2B5EF4-FFF2-40B4-BE49-F238E27FC236}">
                <a16:creationId xmlns:a16="http://schemas.microsoft.com/office/drawing/2014/main" id="{43BF006F-C3F5-4871-860B-72FDC46A1BAD}"/>
              </a:ext>
            </a:extLst>
          </p:cNvPr>
          <p:cNvSpPr>
            <a:spLocks noGrp="1"/>
          </p:cNvSpPr>
          <p:nvPr/>
        </p:nvSpPr>
        <p:spPr>
          <a:xfrm>
            <a:off x="2345836" y="6390000"/>
            <a:ext cx="7495200" cy="198000"/>
          </a:xfrm>
          <a:prstGeom prst="rect">
            <a:avLst/>
          </a:prstGeom>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tx1"/>
                </a:solidFill>
              </a:rPr>
              <a:t>Confidential – not for distribution</a:t>
            </a:r>
          </a:p>
        </p:txBody>
      </p:sp>
      <p:pic>
        <p:nvPicPr>
          <p:cNvPr id="18" name="Graphic 17">
            <a:extLst>
              <a:ext uri="{FF2B5EF4-FFF2-40B4-BE49-F238E27FC236}">
                <a16:creationId xmlns:a16="http://schemas.microsoft.com/office/drawing/2014/main" id="{D6CA276C-6F66-49B5-9850-5A56962000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42245" y="191459"/>
            <a:ext cx="1007746" cy="876301"/>
          </a:xfrm>
          <a:prstGeom prst="rect">
            <a:avLst/>
          </a:prstGeom>
        </p:spPr>
      </p:pic>
      <p:sp>
        <p:nvSpPr>
          <p:cNvPr id="9" name="Rectangle 8">
            <a:extLst>
              <a:ext uri="{FF2B5EF4-FFF2-40B4-BE49-F238E27FC236}">
                <a16:creationId xmlns:a16="http://schemas.microsoft.com/office/drawing/2014/main" id="{61B20D45-43BD-4CFD-882A-8D3106DEA3D7}"/>
              </a:ext>
            </a:extLst>
          </p:cNvPr>
          <p:cNvSpPr/>
          <p:nvPr/>
        </p:nvSpPr>
        <p:spPr>
          <a:xfrm>
            <a:off x="5698671" y="1877786"/>
            <a:ext cx="6128203" cy="3831814"/>
          </a:xfrm>
          <a:prstGeom prst="rect">
            <a:avLst/>
          </a:prstGeom>
          <a:solidFill>
            <a:schemeClr val="bg1">
              <a:lumMod val="85000"/>
            </a:schemeClr>
          </a:solidFill>
        </p:spPr>
        <p:txBody>
          <a:bodyPr rtlCol="0" anchor="ctr"/>
          <a:lstStyle/>
          <a:p>
            <a:pPr algn="ctr"/>
            <a:r>
              <a:rPr lang="en-GB" dirty="0"/>
              <a:t>Please </a:t>
            </a:r>
            <a:r>
              <a:rPr lang="en-GB" dirty="0">
                <a:hlinkClick r:id="rId5"/>
              </a:rPr>
              <a:t>contact us</a:t>
            </a:r>
            <a:r>
              <a:rPr lang="en-GB" dirty="0"/>
              <a:t> for video content</a:t>
            </a:r>
          </a:p>
        </p:txBody>
      </p:sp>
      <p:sp>
        <p:nvSpPr>
          <p:cNvPr id="3" name="Slide Number Placeholder 2">
            <a:extLst>
              <a:ext uri="{FF2B5EF4-FFF2-40B4-BE49-F238E27FC236}">
                <a16:creationId xmlns:a16="http://schemas.microsoft.com/office/drawing/2014/main" id="{8AD3B5D3-7ED3-47C7-A062-205E5538714F}"/>
              </a:ext>
            </a:extLst>
          </p:cNvPr>
          <p:cNvSpPr>
            <a:spLocks noGrp="1"/>
          </p:cNvSpPr>
          <p:nvPr>
            <p:ph type="sldNum" sz="quarter" idx="10"/>
          </p:nvPr>
        </p:nvSpPr>
        <p:spPr/>
        <p:txBody>
          <a:bodyPr/>
          <a:lstStyle/>
          <a:p>
            <a:fld id="{4034BEE3-566C-4068-A777-C3A4762E861B}" type="slidenum">
              <a:rPr lang="en-GB" smtClean="0"/>
              <a:pPr/>
              <a:t>5</a:t>
            </a:fld>
            <a:endParaRPr lang="en-GB"/>
          </a:p>
        </p:txBody>
      </p:sp>
    </p:spTree>
    <p:extLst>
      <p:ext uri="{BB962C8B-B14F-4D97-AF65-F5344CB8AC3E}">
        <p14:creationId xmlns:p14="http://schemas.microsoft.com/office/powerpoint/2010/main" val="275015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9B3D839-3197-44D8-90F1-65C68BF7CA7E}"/>
              </a:ext>
            </a:extLst>
          </p:cNvPr>
          <p:cNvSpPr txBox="1">
            <a:spLocks/>
          </p:cNvSpPr>
          <p:nvPr/>
        </p:nvSpPr>
        <p:spPr>
          <a:xfrm>
            <a:off x="359999" y="430718"/>
            <a:ext cx="11466875" cy="403200"/>
          </a:xfrm>
          <a:prstGeom prst="rect">
            <a:avLst/>
          </a:prstGeom>
        </p:spPr>
        <p:txBody>
          <a:bodyPr anchor="t"/>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endParaRPr lang="en-GB"/>
          </a:p>
        </p:txBody>
      </p:sp>
      <p:sp>
        <p:nvSpPr>
          <p:cNvPr id="8" name="Slide Number Placeholder 2">
            <a:extLst>
              <a:ext uri="{FF2B5EF4-FFF2-40B4-BE49-F238E27FC236}">
                <a16:creationId xmlns:a16="http://schemas.microsoft.com/office/drawing/2014/main" id="{E2E00779-0951-4BF1-8A68-CF9ED04F05C9}"/>
              </a:ext>
            </a:extLst>
          </p:cNvPr>
          <p:cNvSpPr txBox="1">
            <a:spLocks/>
          </p:cNvSpPr>
          <p:nvPr/>
        </p:nvSpPr>
        <p:spPr>
          <a:xfrm>
            <a:off x="10856913" y="6394275"/>
            <a:ext cx="96996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3AAF8C-6A0C-4487-B192-30C3D7770CF8}" type="slidenum">
              <a:rPr lang="en-GB" sz="1000" smtClean="0">
                <a:solidFill>
                  <a:schemeClr val="bg1"/>
                </a:solidFill>
                <a:latin typeface="Arial"/>
              </a:rPr>
              <a:pPr algn="r"/>
              <a:t>6</a:t>
            </a:fld>
            <a:endParaRPr lang="en-GB" sz="1000">
              <a:solidFill>
                <a:schemeClr val="bg1"/>
              </a:solidFill>
              <a:latin typeface="Arial"/>
            </a:endParaRPr>
          </a:p>
        </p:txBody>
      </p:sp>
      <p:sp>
        <p:nvSpPr>
          <p:cNvPr id="3" name="Title 2">
            <a:extLst>
              <a:ext uri="{FF2B5EF4-FFF2-40B4-BE49-F238E27FC236}">
                <a16:creationId xmlns:a16="http://schemas.microsoft.com/office/drawing/2014/main" id="{DD369873-AF07-45AF-86D7-C0AEBC3AF436}"/>
              </a:ext>
            </a:extLst>
          </p:cNvPr>
          <p:cNvSpPr>
            <a:spLocks noGrp="1"/>
          </p:cNvSpPr>
          <p:nvPr>
            <p:ph type="title"/>
          </p:nvPr>
        </p:nvSpPr>
        <p:spPr>
          <a:xfrm>
            <a:off x="359999" y="430718"/>
            <a:ext cx="11466875" cy="403200"/>
          </a:xfrm>
        </p:spPr>
        <p:txBody>
          <a:bodyPr/>
          <a:lstStyle/>
          <a:p>
            <a:r>
              <a:rPr lang="en-GB" dirty="0"/>
              <a:t>Although trust in the government fell, trust in other public institutions            and in scientists remained high </a:t>
            </a:r>
            <a:br>
              <a:rPr lang="en-GB" dirty="0"/>
            </a:br>
            <a:br>
              <a:rPr lang="en-GB" dirty="0"/>
            </a:br>
            <a:endParaRPr lang="en-GB" dirty="0"/>
          </a:p>
        </p:txBody>
      </p:sp>
      <p:pic>
        <p:nvPicPr>
          <p:cNvPr id="11" name="Graphic 10">
            <a:extLst>
              <a:ext uri="{FF2B5EF4-FFF2-40B4-BE49-F238E27FC236}">
                <a16:creationId xmlns:a16="http://schemas.microsoft.com/office/drawing/2014/main" id="{FEE3D163-FDDE-48A6-A78D-2B94CBF390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42245" y="191459"/>
            <a:ext cx="1007746" cy="876301"/>
          </a:xfrm>
          <a:prstGeom prst="rect">
            <a:avLst/>
          </a:prstGeom>
        </p:spPr>
      </p:pic>
      <p:sp>
        <p:nvSpPr>
          <p:cNvPr id="12" name="Content Placeholder 4">
            <a:extLst>
              <a:ext uri="{FF2B5EF4-FFF2-40B4-BE49-F238E27FC236}">
                <a16:creationId xmlns:a16="http://schemas.microsoft.com/office/drawing/2014/main" id="{1AB4CADC-1110-493F-80D2-9887D4D01970}"/>
              </a:ext>
            </a:extLst>
          </p:cNvPr>
          <p:cNvSpPr txBox="1">
            <a:spLocks/>
          </p:cNvSpPr>
          <p:nvPr/>
        </p:nvSpPr>
        <p:spPr>
          <a:xfrm>
            <a:off x="359998" y="1738683"/>
            <a:ext cx="6802802" cy="3999600"/>
          </a:xfrm>
          <a:prstGeom prst="rect">
            <a:avLst/>
          </a:prstGeom>
        </p:spPr>
        <p:txBody>
          <a:bodyPr anchor="ct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Information fatigue is beginning to set in, with most participants are now less actively seeking out news or information about coronavirus and a growing mistrust around many online sources</a:t>
            </a:r>
          </a:p>
          <a:p>
            <a:r>
              <a:rPr lang="en-GB" dirty="0"/>
              <a:t>Given the </a:t>
            </a:r>
            <a:r>
              <a:rPr lang="en-GB" dirty="0">
                <a:latin typeface="+mj-lt"/>
              </a:rPr>
              <a:t>perceived lack of clarity from central government, when participants are seeking out information the are looking to other established national institutions for guidance</a:t>
            </a:r>
          </a:p>
          <a:p>
            <a:r>
              <a:rPr lang="en-GB" dirty="0">
                <a:latin typeface="+mj-lt"/>
              </a:rPr>
              <a:t>For example, the BBC is seen as sources of trustworthy information</a:t>
            </a:r>
            <a:r>
              <a:rPr lang="en-GB" dirty="0">
                <a:latin typeface="+mj-lt"/>
                <a:cs typeface="Arial"/>
              </a:rPr>
              <a:t> with no particular ‘agenda’ – and the NHS is highly respected not just for its practices but as an expert voice ‘from the frontline’</a:t>
            </a:r>
          </a:p>
          <a:p>
            <a:r>
              <a:rPr lang="en-GB" dirty="0">
                <a:latin typeface="+mj-lt"/>
                <a:cs typeface="Arial"/>
              </a:rPr>
              <a:t>Also whilst there is some scepticism as to whether the Government is selectively using scientific information, trust in science and scientists generally remains high, with an acknowledgment that we are in a novel situation that nobody fully understands</a:t>
            </a:r>
          </a:p>
        </p:txBody>
      </p:sp>
      <p:sp>
        <p:nvSpPr>
          <p:cNvPr id="13" name="Speech Bubble: Rectangle with Corners Rounded 12">
            <a:extLst>
              <a:ext uri="{FF2B5EF4-FFF2-40B4-BE49-F238E27FC236}">
                <a16:creationId xmlns:a16="http://schemas.microsoft.com/office/drawing/2014/main" id="{5AE779EB-B45E-48EC-91BC-594DA6147874}"/>
              </a:ext>
            </a:extLst>
          </p:cNvPr>
          <p:cNvSpPr/>
          <p:nvPr/>
        </p:nvSpPr>
        <p:spPr>
          <a:xfrm>
            <a:off x="7790049" y="4113471"/>
            <a:ext cx="4036826" cy="1732255"/>
          </a:xfrm>
          <a:prstGeom prst="wedgeRoundRectCallout">
            <a:avLst>
              <a:gd name="adj1" fmla="val -53810"/>
              <a:gd name="adj2" fmla="val -4402"/>
              <a:gd name="adj3" fmla="val 16667"/>
            </a:avLst>
          </a:prstGeom>
          <a:noFill/>
        </p:spPr>
        <p:txBody>
          <a:bodyPr rtlCol="0" anchor="ctr"/>
          <a:lstStyle/>
          <a:p>
            <a:pPr>
              <a:spcAft>
                <a:spcPts val="600"/>
              </a:spcAft>
            </a:pPr>
            <a:r>
              <a:rPr lang="en-GB" sz="1600" i="1" dirty="0"/>
              <a:t>“I think most of the scientists are giving the best advice as they see it but I tend to feel the government is choosing to select from that what suits it best and puts it in the best light.” </a:t>
            </a:r>
            <a:endParaRPr lang="en-GB" sz="1600" i="1" dirty="0">
              <a:cs typeface="Arial"/>
            </a:endParaRPr>
          </a:p>
          <a:p>
            <a:pPr algn="r">
              <a:spcAft>
                <a:spcPts val="600"/>
              </a:spcAft>
            </a:pPr>
            <a:r>
              <a:rPr lang="en-GB" sz="1600" dirty="0">
                <a:latin typeface="+mj-lt"/>
              </a:rPr>
              <a:t>Female, South</a:t>
            </a:r>
            <a:endParaRPr lang="en-GB" sz="1600" dirty="0">
              <a:latin typeface="+mj-lt"/>
              <a:cs typeface="Arial"/>
            </a:endParaRPr>
          </a:p>
        </p:txBody>
      </p:sp>
      <p:sp>
        <p:nvSpPr>
          <p:cNvPr id="15" name="Speech Bubble: Rectangle with Corners Rounded 14">
            <a:extLst>
              <a:ext uri="{FF2B5EF4-FFF2-40B4-BE49-F238E27FC236}">
                <a16:creationId xmlns:a16="http://schemas.microsoft.com/office/drawing/2014/main" id="{36A64E40-0B6E-4433-BB7C-E321C7D68BB1}"/>
              </a:ext>
            </a:extLst>
          </p:cNvPr>
          <p:cNvSpPr/>
          <p:nvPr/>
        </p:nvSpPr>
        <p:spPr>
          <a:xfrm>
            <a:off x="7790049" y="2602658"/>
            <a:ext cx="3767225" cy="1415454"/>
          </a:xfrm>
          <a:prstGeom prst="wedgeRoundRectCallout">
            <a:avLst>
              <a:gd name="adj1" fmla="val -53810"/>
              <a:gd name="adj2" fmla="val -4402"/>
              <a:gd name="adj3" fmla="val 16667"/>
            </a:avLst>
          </a:prstGeom>
          <a:noFill/>
        </p:spPr>
        <p:txBody>
          <a:bodyPr rtlCol="0" anchor="ctr"/>
          <a:lstStyle/>
          <a:p>
            <a:pPr>
              <a:spcAft>
                <a:spcPts val="600"/>
              </a:spcAft>
            </a:pPr>
            <a:r>
              <a:rPr lang="en-GB" sz="1600" i="1" dirty="0">
                <a:ea typeface="+mn-lt"/>
                <a:cs typeface="+mn-lt"/>
              </a:rPr>
              <a:t>"</a:t>
            </a:r>
            <a:r>
              <a:rPr lang="en-GB" sz="1600" i="1" dirty="0"/>
              <a:t>NHS Websites are in the middle of it all so I believe that they are the best to know what is going on</a:t>
            </a:r>
            <a:r>
              <a:rPr lang="en-GB" sz="1600" i="1" dirty="0">
                <a:ea typeface="+mn-lt"/>
                <a:cs typeface="+mn-lt"/>
              </a:rPr>
              <a:t>"</a:t>
            </a:r>
            <a:endParaRPr lang="en-US" sz="1600" i="1" dirty="0"/>
          </a:p>
          <a:p>
            <a:pPr algn="r"/>
            <a:r>
              <a:rPr lang="en-GB" sz="1600" dirty="0">
                <a:latin typeface="+mj-lt"/>
              </a:rPr>
              <a:t>Female, SME owner</a:t>
            </a:r>
            <a:endParaRPr lang="en-GB" sz="1600" dirty="0">
              <a:latin typeface="+mj-lt"/>
              <a:cs typeface="Arial"/>
            </a:endParaRPr>
          </a:p>
        </p:txBody>
      </p:sp>
      <p:sp>
        <p:nvSpPr>
          <p:cNvPr id="7" name="TextBox 6">
            <a:extLst>
              <a:ext uri="{FF2B5EF4-FFF2-40B4-BE49-F238E27FC236}">
                <a16:creationId xmlns:a16="http://schemas.microsoft.com/office/drawing/2014/main" id="{01A5DC12-90C9-4D37-973A-594BB4FC6885}"/>
              </a:ext>
            </a:extLst>
          </p:cNvPr>
          <p:cNvSpPr txBox="1"/>
          <p:nvPr/>
        </p:nvSpPr>
        <p:spPr>
          <a:xfrm>
            <a:off x="7366000" y="1355845"/>
            <a:ext cx="2057400" cy="2662267"/>
          </a:xfrm>
          <a:prstGeom prst="rect">
            <a:avLst/>
          </a:prstGeom>
          <a:noFill/>
        </p:spPr>
        <p:txBody>
          <a:bodyPr wrap="square" lIns="0" tIns="0" rIns="0" bIns="0" rtlCol="0">
            <a:spAutoFit/>
          </a:bodyPr>
          <a:lstStyle/>
          <a:p>
            <a:r>
              <a:rPr lang="en-GB" sz="17300" dirty="0"/>
              <a:t>“</a:t>
            </a:r>
            <a:endParaRPr lang="en-GB" sz="14400" dirty="0"/>
          </a:p>
        </p:txBody>
      </p:sp>
      <p:sp>
        <p:nvSpPr>
          <p:cNvPr id="4" name="Slide Number Placeholder 3">
            <a:extLst>
              <a:ext uri="{FF2B5EF4-FFF2-40B4-BE49-F238E27FC236}">
                <a16:creationId xmlns:a16="http://schemas.microsoft.com/office/drawing/2014/main" id="{441E2AEE-6D95-41BB-9A36-CAD3D0B60E16}"/>
              </a:ext>
            </a:extLst>
          </p:cNvPr>
          <p:cNvSpPr>
            <a:spLocks noGrp="1"/>
          </p:cNvSpPr>
          <p:nvPr>
            <p:ph type="sldNum" sz="quarter" idx="10"/>
          </p:nvPr>
        </p:nvSpPr>
        <p:spPr/>
        <p:txBody>
          <a:bodyPr/>
          <a:lstStyle/>
          <a:p>
            <a:fld id="{4034BEE3-566C-4068-A777-C3A4762E861B}" type="slidenum">
              <a:rPr lang="en-GB" smtClean="0"/>
              <a:pPr/>
              <a:t>6</a:t>
            </a:fld>
            <a:endParaRPr lang="en-GB"/>
          </a:p>
        </p:txBody>
      </p:sp>
    </p:spTree>
    <p:extLst>
      <p:ext uri="{BB962C8B-B14F-4D97-AF65-F5344CB8AC3E}">
        <p14:creationId xmlns:p14="http://schemas.microsoft.com/office/powerpoint/2010/main" val="374976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1F5B7A-0D2D-45C5-AE60-3F347AB17272}"/>
              </a:ext>
            </a:extLst>
          </p:cNvPr>
          <p:cNvSpPr>
            <a:spLocks noGrp="1"/>
          </p:cNvSpPr>
          <p:nvPr>
            <p:ph type="title"/>
          </p:nvPr>
        </p:nvSpPr>
        <p:spPr/>
        <p:txBody>
          <a:bodyPr/>
          <a:lstStyle/>
          <a:p>
            <a:r>
              <a:rPr lang="en-GB" dirty="0"/>
              <a:t>In the perceived absence of consistent advice participants discussed              relying on ‘common sense’ or simple heuristics to guide behaviour</a:t>
            </a:r>
            <a:br>
              <a:rPr lang="en-GB" dirty="0"/>
            </a:br>
            <a:br>
              <a:rPr lang="en-GB" dirty="0"/>
            </a:br>
            <a:endParaRPr lang="en-GB" dirty="0"/>
          </a:p>
        </p:txBody>
      </p:sp>
      <p:sp>
        <p:nvSpPr>
          <p:cNvPr id="8" name="Slide Number Placeholder 2">
            <a:extLst>
              <a:ext uri="{FF2B5EF4-FFF2-40B4-BE49-F238E27FC236}">
                <a16:creationId xmlns:a16="http://schemas.microsoft.com/office/drawing/2014/main" id="{E2E00779-0951-4BF1-8A68-CF9ED04F05C9}"/>
              </a:ext>
            </a:extLst>
          </p:cNvPr>
          <p:cNvSpPr txBox="1">
            <a:spLocks/>
          </p:cNvSpPr>
          <p:nvPr/>
        </p:nvSpPr>
        <p:spPr>
          <a:xfrm>
            <a:off x="10856913" y="6394275"/>
            <a:ext cx="96996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3AAF8C-6A0C-4487-B192-30C3D7770CF8}" type="slidenum">
              <a:rPr lang="en-GB" sz="1000" smtClean="0">
                <a:solidFill>
                  <a:schemeClr val="bg1"/>
                </a:solidFill>
                <a:latin typeface="Arial"/>
              </a:rPr>
              <a:pPr algn="r"/>
              <a:t>7</a:t>
            </a:fld>
            <a:endParaRPr lang="en-GB" sz="1000">
              <a:solidFill>
                <a:schemeClr val="bg1"/>
              </a:solidFill>
              <a:latin typeface="Arial"/>
            </a:endParaRPr>
          </a:p>
        </p:txBody>
      </p:sp>
      <p:sp>
        <p:nvSpPr>
          <p:cNvPr id="26" name="Speech Bubble: Rectangle with Corners Rounded 25">
            <a:extLst>
              <a:ext uri="{FF2B5EF4-FFF2-40B4-BE49-F238E27FC236}">
                <a16:creationId xmlns:a16="http://schemas.microsoft.com/office/drawing/2014/main" id="{D64A615F-DC28-4AD6-B31D-6346B768F898}"/>
              </a:ext>
            </a:extLst>
          </p:cNvPr>
          <p:cNvSpPr/>
          <p:nvPr/>
        </p:nvSpPr>
        <p:spPr>
          <a:xfrm>
            <a:off x="1549401" y="1986243"/>
            <a:ext cx="9935564" cy="867164"/>
          </a:xfrm>
          <a:prstGeom prst="wedgeRoundRectCallout">
            <a:avLst>
              <a:gd name="adj1" fmla="val -53810"/>
              <a:gd name="adj2" fmla="val -4402"/>
              <a:gd name="adj3" fmla="val 16667"/>
            </a:avLst>
          </a:prstGeom>
          <a:noFill/>
        </p:spPr>
        <p:txBody>
          <a:bodyPr rtlCol="0" anchor="ctr"/>
          <a:lstStyle/>
          <a:p>
            <a:pPr>
              <a:spcAft>
                <a:spcPts val="600"/>
              </a:spcAft>
            </a:pPr>
            <a:r>
              <a:rPr lang="en-GB" sz="1600" i="1" dirty="0"/>
              <a:t>[Government advice] has been changing a lot depending it would appear on which advisor the government member of the day has been talking to. I have just been as careful as I can to observe the 2 metre distancing wherever possible, wash my hands if I've been out and other wise just keep buggering on, as Winston Churchill once said and hope for the best</a:t>
            </a:r>
          </a:p>
          <a:p>
            <a:pPr algn="r">
              <a:spcAft>
                <a:spcPts val="600"/>
              </a:spcAft>
            </a:pPr>
            <a:r>
              <a:rPr lang="en-US" sz="1600" dirty="0"/>
              <a:t>Female, London </a:t>
            </a:r>
            <a:r>
              <a:rPr lang="en-US" sz="1400" dirty="0">
                <a:latin typeface="+mj-lt"/>
              </a:rPr>
              <a:t>	</a:t>
            </a:r>
            <a:endParaRPr lang="en-GB" sz="1600" dirty="0">
              <a:latin typeface="+mj-lt"/>
            </a:endParaRPr>
          </a:p>
        </p:txBody>
      </p:sp>
      <p:sp>
        <p:nvSpPr>
          <p:cNvPr id="27" name="Speech Bubble: Rectangle with Corners Rounded 26">
            <a:extLst>
              <a:ext uri="{FF2B5EF4-FFF2-40B4-BE49-F238E27FC236}">
                <a16:creationId xmlns:a16="http://schemas.microsoft.com/office/drawing/2014/main" id="{8E3639E9-4405-45C4-B8E5-ADB2755A6E8D}"/>
              </a:ext>
            </a:extLst>
          </p:cNvPr>
          <p:cNvSpPr/>
          <p:nvPr/>
        </p:nvSpPr>
        <p:spPr>
          <a:xfrm>
            <a:off x="707035" y="3198067"/>
            <a:ext cx="9539785" cy="1421584"/>
          </a:xfrm>
          <a:prstGeom prst="wedgeRoundRectCallout">
            <a:avLst>
              <a:gd name="adj1" fmla="val 55809"/>
              <a:gd name="adj2" fmla="val -16"/>
              <a:gd name="adj3" fmla="val 16667"/>
            </a:avLst>
          </a:prstGeom>
          <a:noFill/>
        </p:spPr>
        <p:txBody>
          <a:bodyPr rtlCol="0" anchor="ctr"/>
          <a:lstStyle/>
          <a:p>
            <a:pPr fontAlgn="base">
              <a:spcAft>
                <a:spcPts val="600"/>
              </a:spcAft>
            </a:pPr>
            <a:r>
              <a:rPr lang="en-GB" sz="1600" i="1" dirty="0">
                <a:solidFill>
                  <a:srgbClr val="000000"/>
                </a:solidFill>
              </a:rPr>
              <a:t>Scientific advice seems like common sense at one point. I.e. stay away from other people, stay in the house, wash your hands, cover your mouth and nose, wear gloves so you don't touch contaminated services. Really, if you're avoiding getting ill this is all common sense.</a:t>
            </a:r>
          </a:p>
          <a:p>
            <a:pPr algn="r" fontAlgn="base">
              <a:spcAft>
                <a:spcPts val="600"/>
              </a:spcAft>
            </a:pPr>
            <a:r>
              <a:rPr lang="en-US" sz="1600" dirty="0"/>
              <a:t>Female, South West</a:t>
            </a:r>
            <a:endParaRPr lang="en-GB" sz="1400" dirty="0"/>
          </a:p>
        </p:txBody>
      </p:sp>
      <p:sp>
        <p:nvSpPr>
          <p:cNvPr id="28" name="Speech Bubble: Rectangle with Corners Rounded 27">
            <a:extLst>
              <a:ext uri="{FF2B5EF4-FFF2-40B4-BE49-F238E27FC236}">
                <a16:creationId xmlns:a16="http://schemas.microsoft.com/office/drawing/2014/main" id="{FC5347D8-9B49-4DF7-97CB-DAD301AA787E}"/>
              </a:ext>
            </a:extLst>
          </p:cNvPr>
          <p:cNvSpPr/>
          <p:nvPr/>
        </p:nvSpPr>
        <p:spPr>
          <a:xfrm>
            <a:off x="1549401" y="4830208"/>
            <a:ext cx="9935564" cy="1116992"/>
          </a:xfrm>
          <a:prstGeom prst="wedgeRoundRectCallout">
            <a:avLst>
              <a:gd name="adj1" fmla="val -54333"/>
              <a:gd name="adj2" fmla="val -2940"/>
              <a:gd name="adj3" fmla="val 16667"/>
            </a:avLst>
          </a:prstGeom>
          <a:noFill/>
        </p:spPr>
        <p:txBody>
          <a:bodyPr rtlCol="0" anchor="ctr"/>
          <a:lstStyle/>
          <a:p>
            <a:pPr fontAlgn="base">
              <a:spcAft>
                <a:spcPts val="600"/>
              </a:spcAft>
            </a:pPr>
            <a:r>
              <a:rPr lang="en-GB" sz="1600" i="1" dirty="0"/>
              <a:t>The speed the science is moving on a vaccine is incredible. BUT, it will take some time. It has to. he best advice from scientists remains the time honoured one: coughs and sneezes spread diseases</a:t>
            </a:r>
          </a:p>
          <a:p>
            <a:pPr algn="r" fontAlgn="base">
              <a:spcAft>
                <a:spcPts val="600"/>
              </a:spcAft>
            </a:pPr>
            <a:r>
              <a:rPr lang="en-GB" sz="1600" dirty="0"/>
              <a:t>Male, North</a:t>
            </a:r>
          </a:p>
        </p:txBody>
      </p:sp>
      <p:sp>
        <p:nvSpPr>
          <p:cNvPr id="14" name="Footer Placeholder 2">
            <a:extLst>
              <a:ext uri="{FF2B5EF4-FFF2-40B4-BE49-F238E27FC236}">
                <a16:creationId xmlns:a16="http://schemas.microsoft.com/office/drawing/2014/main" id="{43BF006F-C3F5-4871-860B-72FDC46A1BAD}"/>
              </a:ext>
            </a:extLst>
          </p:cNvPr>
          <p:cNvSpPr>
            <a:spLocks noGrp="1"/>
          </p:cNvSpPr>
          <p:nvPr/>
        </p:nvSpPr>
        <p:spPr>
          <a:xfrm>
            <a:off x="2345836" y="6390000"/>
            <a:ext cx="7495200" cy="198000"/>
          </a:xfrm>
          <a:prstGeom prst="rect">
            <a:avLst/>
          </a:prstGeom>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tx1"/>
                </a:solidFill>
              </a:rPr>
              <a:t>Confidential – not for distribution</a:t>
            </a:r>
          </a:p>
        </p:txBody>
      </p:sp>
      <p:pic>
        <p:nvPicPr>
          <p:cNvPr id="29" name="Graphic 28">
            <a:extLst>
              <a:ext uri="{FF2B5EF4-FFF2-40B4-BE49-F238E27FC236}">
                <a16:creationId xmlns:a16="http://schemas.microsoft.com/office/drawing/2014/main" id="{C9F2597A-7DB4-485E-B330-6D45E7D57C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63250" y="3383623"/>
            <a:ext cx="838200" cy="876300"/>
          </a:xfrm>
          <a:prstGeom prst="rect">
            <a:avLst/>
          </a:prstGeom>
        </p:spPr>
      </p:pic>
      <p:pic>
        <p:nvPicPr>
          <p:cNvPr id="30" name="Graphic 29">
            <a:extLst>
              <a:ext uri="{FF2B5EF4-FFF2-40B4-BE49-F238E27FC236}">
                <a16:creationId xmlns:a16="http://schemas.microsoft.com/office/drawing/2014/main" id="{9C79A37D-5555-4A43-A456-417A3F5C3F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9999" y="4904798"/>
            <a:ext cx="838200" cy="876300"/>
          </a:xfrm>
          <a:prstGeom prst="rect">
            <a:avLst/>
          </a:prstGeom>
        </p:spPr>
      </p:pic>
      <p:pic>
        <p:nvPicPr>
          <p:cNvPr id="17" name="Graphic 16">
            <a:extLst>
              <a:ext uri="{FF2B5EF4-FFF2-40B4-BE49-F238E27FC236}">
                <a16:creationId xmlns:a16="http://schemas.microsoft.com/office/drawing/2014/main" id="{88C296D5-D9C4-4EDA-8000-FF02D99D1B8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27783" y="211525"/>
            <a:ext cx="838220" cy="838220"/>
          </a:xfrm>
          <a:prstGeom prst="rect">
            <a:avLst/>
          </a:prstGeom>
        </p:spPr>
      </p:pic>
      <p:pic>
        <p:nvPicPr>
          <p:cNvPr id="16" name="Graphic 15">
            <a:extLst>
              <a:ext uri="{FF2B5EF4-FFF2-40B4-BE49-F238E27FC236}">
                <a16:creationId xmlns:a16="http://schemas.microsoft.com/office/drawing/2014/main" id="{83C04584-B5CD-4533-ACE7-90C6488704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9999" y="1791349"/>
            <a:ext cx="838200" cy="876300"/>
          </a:xfrm>
          <a:prstGeom prst="rect">
            <a:avLst/>
          </a:prstGeom>
        </p:spPr>
      </p:pic>
      <p:sp>
        <p:nvSpPr>
          <p:cNvPr id="3" name="Slide Number Placeholder 2">
            <a:extLst>
              <a:ext uri="{FF2B5EF4-FFF2-40B4-BE49-F238E27FC236}">
                <a16:creationId xmlns:a16="http://schemas.microsoft.com/office/drawing/2014/main" id="{D4914EBD-05E3-40D8-9B6A-020CD1F253F4}"/>
              </a:ext>
            </a:extLst>
          </p:cNvPr>
          <p:cNvSpPr>
            <a:spLocks noGrp="1"/>
          </p:cNvSpPr>
          <p:nvPr>
            <p:ph type="sldNum" sz="quarter" idx="10"/>
          </p:nvPr>
        </p:nvSpPr>
        <p:spPr/>
        <p:txBody>
          <a:bodyPr/>
          <a:lstStyle/>
          <a:p>
            <a:fld id="{4034BEE3-566C-4068-A777-C3A4762E861B}" type="slidenum">
              <a:rPr lang="en-GB" smtClean="0"/>
              <a:pPr/>
              <a:t>7</a:t>
            </a:fld>
            <a:endParaRPr lang="en-GB"/>
          </a:p>
        </p:txBody>
      </p:sp>
    </p:spTree>
    <p:extLst>
      <p:ext uri="{BB962C8B-B14F-4D97-AF65-F5344CB8AC3E}">
        <p14:creationId xmlns:p14="http://schemas.microsoft.com/office/powerpoint/2010/main" val="49663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lear liquid pouring on person's hands">
            <a:extLst>
              <a:ext uri="{FF2B5EF4-FFF2-40B4-BE49-F238E27FC236}">
                <a16:creationId xmlns:a16="http://schemas.microsoft.com/office/drawing/2014/main" id="{12532835-1CEC-4B11-9035-A5EF813B02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3E242138-D902-4981-A308-61D0BC397DE9}"/>
              </a:ext>
            </a:extLst>
          </p:cNvPr>
          <p:cNvSpPr/>
          <p:nvPr>
            <p:custDataLst>
              <p:tags r:id="rId1"/>
            </p:custDataLst>
          </p:nvPr>
        </p:nvSpPr>
        <p:spPr>
          <a:xfrm flipH="1">
            <a:off x="9906000" y="0"/>
            <a:ext cx="2286000" cy="6858000"/>
          </a:xfrm>
          <a:prstGeom prst="rect">
            <a:avLst/>
          </a:prstGeom>
          <a:gradFill flip="none" rotWithShape="1">
            <a:gsLst>
              <a:gs pos="0">
                <a:srgbClr val="000000">
                  <a:alpha val="30000"/>
                </a:srgbClr>
              </a:gs>
              <a:gs pos="100000">
                <a:srgbClr val="000000">
                  <a:alpha val="0"/>
                </a:srgbClr>
              </a:gs>
            </a:gsLst>
            <a:lin ang="0" scaled="1"/>
            <a:tileRect/>
          </a:gradFill>
        </p:spPr>
        <p:txBody>
          <a:bodyPr rtlCol="0" anchor="ctr"/>
          <a:lstStyle/>
          <a:p>
            <a:pPr algn="ctr"/>
            <a:endParaRPr lang="en-GB"/>
          </a:p>
        </p:txBody>
      </p:sp>
      <p:sp>
        <p:nvSpPr>
          <p:cNvPr id="10" name="Text Placeholder 9">
            <a:extLst>
              <a:ext uri="{FF2B5EF4-FFF2-40B4-BE49-F238E27FC236}">
                <a16:creationId xmlns:a16="http://schemas.microsoft.com/office/drawing/2014/main" id="{37EC80B9-A343-47A2-8509-364F0501DAAE}"/>
              </a:ext>
            </a:extLst>
          </p:cNvPr>
          <p:cNvSpPr>
            <a:spLocks noGrp="1"/>
          </p:cNvSpPr>
          <p:nvPr>
            <p:ph type="body" sz="quarter" idx="14"/>
          </p:nvPr>
        </p:nvSpPr>
        <p:spPr/>
        <p:txBody>
          <a:bodyPr/>
          <a:lstStyle/>
          <a:p>
            <a:r>
              <a:rPr lang="en-GB" sz="1800"/>
              <a:t>New activities launch every Friday and run for a week</a:t>
            </a:r>
          </a:p>
        </p:txBody>
      </p:sp>
      <p:sp>
        <p:nvSpPr>
          <p:cNvPr id="6" name="Title 5">
            <a:extLst>
              <a:ext uri="{FF2B5EF4-FFF2-40B4-BE49-F238E27FC236}">
                <a16:creationId xmlns:a16="http://schemas.microsoft.com/office/drawing/2014/main" id="{B3718722-4237-4671-B3F1-4101FC90F2C9}"/>
              </a:ext>
            </a:extLst>
          </p:cNvPr>
          <p:cNvSpPr>
            <a:spLocks noGrp="1"/>
          </p:cNvSpPr>
          <p:nvPr>
            <p:ph type="title"/>
          </p:nvPr>
        </p:nvSpPr>
        <p:spPr>
          <a:xfrm>
            <a:off x="359999" y="430718"/>
            <a:ext cx="11466875" cy="403200"/>
          </a:xfrm>
        </p:spPr>
        <p:txBody>
          <a:bodyPr/>
          <a:lstStyle/>
          <a:p>
            <a:r>
              <a:rPr lang="en-GB"/>
              <a:t>Upcoming topics</a:t>
            </a:r>
            <a:br>
              <a:rPr lang="en-GB"/>
            </a:br>
            <a:endParaRPr lang="en-GB"/>
          </a:p>
        </p:txBody>
      </p:sp>
      <p:sp>
        <p:nvSpPr>
          <p:cNvPr id="7" name="Content Placeholder 6">
            <a:extLst>
              <a:ext uri="{FF2B5EF4-FFF2-40B4-BE49-F238E27FC236}">
                <a16:creationId xmlns:a16="http://schemas.microsoft.com/office/drawing/2014/main" id="{67810EF5-78B6-4551-8F34-D8F49CD22627}"/>
              </a:ext>
            </a:extLst>
          </p:cNvPr>
          <p:cNvSpPr>
            <a:spLocks noGrp="1"/>
          </p:cNvSpPr>
          <p:nvPr>
            <p:ph sz="quarter" idx="12"/>
          </p:nvPr>
        </p:nvSpPr>
        <p:spPr>
          <a:xfrm>
            <a:off x="360362" y="1710000"/>
            <a:ext cx="6688137" cy="3999600"/>
          </a:xfrm>
        </p:spPr>
        <p:txBody>
          <a:bodyPr/>
          <a:lstStyle/>
          <a:p>
            <a:pPr marL="0" lvl="1" indent="0">
              <a:spcAft>
                <a:spcPts val="600"/>
              </a:spcAft>
              <a:buSzPct val="100000"/>
              <a:buNone/>
            </a:pPr>
            <a:r>
              <a:rPr lang="en-GB" b="1" dirty="0"/>
              <a:t>Week 4:</a:t>
            </a:r>
            <a:r>
              <a:rPr lang="en-GB" dirty="0"/>
              <a:t> Sustainability and the adoption of new habits </a:t>
            </a:r>
          </a:p>
          <a:p>
            <a:pPr marL="0" lvl="1" indent="0">
              <a:spcAft>
                <a:spcPts val="600"/>
              </a:spcAft>
              <a:buSzPct val="100000"/>
              <a:buNone/>
            </a:pPr>
            <a:r>
              <a:rPr lang="en-GB" b="1" dirty="0"/>
              <a:t>Week 5: </a:t>
            </a:r>
            <a:r>
              <a:rPr lang="en-GB" dirty="0"/>
              <a:t>Impact on finances and Government support schemes</a:t>
            </a:r>
          </a:p>
          <a:p>
            <a:pPr marL="0" lvl="1" indent="0">
              <a:spcAft>
                <a:spcPts val="600"/>
              </a:spcAft>
              <a:buSzPct val="100000"/>
              <a:buNone/>
            </a:pPr>
            <a:endParaRPr lang="en-GB" dirty="0"/>
          </a:p>
          <a:p>
            <a:pPr marL="0" lvl="1" indent="0">
              <a:spcAft>
                <a:spcPts val="600"/>
              </a:spcAft>
              <a:buSzPct val="100000"/>
              <a:buNone/>
            </a:pPr>
            <a:r>
              <a:rPr lang="en-GB" dirty="0"/>
              <a:t>Planned coverage for future weeks includes…</a:t>
            </a:r>
          </a:p>
          <a:p>
            <a:pPr marL="463550" lvl="2" indent="-285750">
              <a:spcAft>
                <a:spcPts val="600"/>
              </a:spcAft>
              <a:buSzPct val="100000"/>
            </a:pPr>
            <a:r>
              <a:rPr lang="en-GB" sz="1400" i="1" dirty="0"/>
              <a:t>Attitudes and expectations for flexible working post-pandemic</a:t>
            </a:r>
          </a:p>
          <a:p>
            <a:pPr marL="463550" lvl="2" indent="-285750">
              <a:spcAft>
                <a:spcPts val="600"/>
              </a:spcAft>
              <a:buSzPct val="100000"/>
            </a:pPr>
            <a:r>
              <a:rPr lang="en-GB" sz="1400" i="1" dirty="0"/>
              <a:t>The impact of lockdown on social relationships</a:t>
            </a:r>
          </a:p>
          <a:p>
            <a:pPr marL="463550" lvl="2" indent="-285750">
              <a:spcAft>
                <a:spcPts val="600"/>
              </a:spcAft>
              <a:buSzPct val="100000"/>
            </a:pPr>
            <a:endParaRPr lang="en-GB" sz="1400" i="1" dirty="0"/>
          </a:p>
          <a:p>
            <a:pPr marL="0" lvl="1" indent="-1225">
              <a:spcAft>
                <a:spcPts val="600"/>
              </a:spcAft>
              <a:buSzPct val="100000"/>
              <a:buNone/>
            </a:pPr>
            <a:r>
              <a:rPr lang="en-GB" dirty="0"/>
              <a:t>Please </a:t>
            </a:r>
            <a:r>
              <a:rPr lang="en-GB" dirty="0">
                <a:hlinkClick r:id="rId5"/>
              </a:rPr>
              <a:t>get in touch </a:t>
            </a:r>
            <a:r>
              <a:rPr lang="en-GB" dirty="0"/>
              <a:t>to discuss any topics or issues that you would like to see explored with the community in future weeks</a:t>
            </a:r>
          </a:p>
        </p:txBody>
      </p:sp>
      <p:sp>
        <p:nvSpPr>
          <p:cNvPr id="8" name="Slide Number Placeholder 2">
            <a:extLst>
              <a:ext uri="{FF2B5EF4-FFF2-40B4-BE49-F238E27FC236}">
                <a16:creationId xmlns:a16="http://schemas.microsoft.com/office/drawing/2014/main" id="{E2E00779-0951-4BF1-8A68-CF9ED04F05C9}"/>
              </a:ext>
            </a:extLst>
          </p:cNvPr>
          <p:cNvSpPr txBox="1">
            <a:spLocks/>
          </p:cNvSpPr>
          <p:nvPr/>
        </p:nvSpPr>
        <p:spPr>
          <a:xfrm>
            <a:off x="10856913" y="6394275"/>
            <a:ext cx="96996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3AAF8C-6A0C-4487-B192-30C3D7770CF8}" type="slidenum">
              <a:rPr lang="en-GB" sz="1000" smtClean="0">
                <a:solidFill>
                  <a:schemeClr val="bg1"/>
                </a:solidFill>
                <a:latin typeface="Arial"/>
              </a:rPr>
              <a:pPr algn="r"/>
              <a:t>8</a:t>
            </a:fld>
            <a:endParaRPr lang="en-GB" sz="1000">
              <a:solidFill>
                <a:schemeClr val="bg1"/>
              </a:solidFill>
              <a:latin typeface="Arial"/>
            </a:endParaRPr>
          </a:p>
        </p:txBody>
      </p:sp>
      <p:sp>
        <p:nvSpPr>
          <p:cNvPr id="14" name="Footer Placeholder 2">
            <a:extLst>
              <a:ext uri="{FF2B5EF4-FFF2-40B4-BE49-F238E27FC236}">
                <a16:creationId xmlns:a16="http://schemas.microsoft.com/office/drawing/2014/main" id="{43BF006F-C3F5-4871-860B-72FDC46A1BAD}"/>
              </a:ext>
            </a:extLst>
          </p:cNvPr>
          <p:cNvSpPr>
            <a:spLocks noGrp="1"/>
          </p:cNvSpPr>
          <p:nvPr/>
        </p:nvSpPr>
        <p:spPr>
          <a:xfrm>
            <a:off x="2345836" y="6390000"/>
            <a:ext cx="7495200" cy="198000"/>
          </a:xfrm>
          <a:prstGeom prst="rect">
            <a:avLst/>
          </a:prstGeom>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tx1"/>
                </a:solidFill>
              </a:rPr>
              <a:t>Confidential – not for distribution</a:t>
            </a:r>
          </a:p>
        </p:txBody>
      </p:sp>
      <p:cxnSp>
        <p:nvCxnSpPr>
          <p:cNvPr id="16" name="Straight Connector 15">
            <a:extLst>
              <a:ext uri="{FF2B5EF4-FFF2-40B4-BE49-F238E27FC236}">
                <a16:creationId xmlns:a16="http://schemas.microsoft.com/office/drawing/2014/main" id="{53DDD659-EDC3-4C10-A710-011DEC280EA5}"/>
              </a:ext>
            </a:extLst>
          </p:cNvPr>
          <p:cNvCxnSpPr>
            <a:cxnSpLocks/>
          </p:cNvCxnSpPr>
          <p:nvPr/>
        </p:nvCxnSpPr>
        <p:spPr>
          <a:xfrm flipH="1">
            <a:off x="7620000" y="6115710"/>
            <a:ext cx="4065722" cy="0"/>
          </a:xfrm>
          <a:prstGeom prst="line">
            <a:avLst/>
          </a:prstGeom>
          <a:ln w="381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FCCEB93F-B005-41F9-97BD-2833C1094ECA}"/>
              </a:ext>
            </a:extLst>
          </p:cNvPr>
          <p:cNvSpPr>
            <a:spLocks noGrp="1"/>
          </p:cNvSpPr>
          <p:nvPr>
            <p:ph type="sldNum" sz="quarter" idx="10"/>
          </p:nvPr>
        </p:nvSpPr>
        <p:spPr/>
        <p:txBody>
          <a:bodyPr/>
          <a:lstStyle/>
          <a:p>
            <a:fld id="{4034BEE3-566C-4068-A777-C3A4762E861B}" type="slidenum">
              <a:rPr lang="en-GB" smtClean="0"/>
              <a:pPr/>
              <a:t>8</a:t>
            </a:fld>
            <a:endParaRPr lang="en-GB"/>
          </a:p>
        </p:txBody>
      </p:sp>
    </p:spTree>
    <p:extLst>
      <p:ext uri="{BB962C8B-B14F-4D97-AF65-F5344CB8AC3E}">
        <p14:creationId xmlns:p14="http://schemas.microsoft.com/office/powerpoint/2010/main" val="148908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55858-FA9A-4B7A-8CA8-56286573B707}"/>
              </a:ext>
            </a:extLst>
          </p:cNvPr>
          <p:cNvSpPr>
            <a:spLocks noGrp="1"/>
          </p:cNvSpPr>
          <p:nvPr>
            <p:ph type="title"/>
          </p:nvPr>
        </p:nvSpPr>
        <p:spPr/>
        <p:txBody>
          <a:bodyPr/>
          <a:lstStyle/>
          <a:p>
            <a:r>
              <a:rPr lang="en-US"/>
              <a:t>Inside Lives </a:t>
            </a:r>
            <a:r>
              <a:rPr lang="en-GB"/>
              <a:t>offers rapid access to a rich qualitative understanding of public experiences, feelings and beliefs during the Covid-19 crisis</a:t>
            </a:r>
            <a:br>
              <a:rPr lang="en-GB"/>
            </a:br>
            <a:endParaRPr lang="en-GB"/>
          </a:p>
        </p:txBody>
      </p:sp>
      <p:sp>
        <p:nvSpPr>
          <p:cNvPr id="3" name="Content Placeholder 2">
            <a:extLst>
              <a:ext uri="{FF2B5EF4-FFF2-40B4-BE49-F238E27FC236}">
                <a16:creationId xmlns:a16="http://schemas.microsoft.com/office/drawing/2014/main" id="{FD17807C-4990-4E6E-B12B-62990042F059}"/>
              </a:ext>
            </a:extLst>
          </p:cNvPr>
          <p:cNvSpPr>
            <a:spLocks noGrp="1"/>
          </p:cNvSpPr>
          <p:nvPr>
            <p:ph sz="quarter" idx="12"/>
          </p:nvPr>
        </p:nvSpPr>
        <p:spPr/>
        <p:txBody>
          <a:bodyPr/>
          <a:lstStyle/>
          <a:p>
            <a:r>
              <a:rPr lang="en-US" sz="1400" b="1">
                <a:solidFill>
                  <a:schemeClr val="tx2"/>
                </a:solidFill>
              </a:rPr>
              <a:t>Measures taken to prevent the spread of Covid-19 present new challenges for policy makers needing to respond rapidly to changing conditions.</a:t>
            </a:r>
          </a:p>
          <a:p>
            <a:r>
              <a:rPr lang="en-US" sz="1400"/>
              <a:t>Inside Lives offers a bridge between policy-makers and those they represent at a time when face-to-face research routes have become impossible.</a:t>
            </a:r>
          </a:p>
          <a:p>
            <a:endParaRPr lang="en-GB"/>
          </a:p>
          <a:p>
            <a:r>
              <a:rPr lang="en-US" b="1">
                <a:solidFill>
                  <a:srgbClr val="DABB00"/>
                </a:solidFill>
              </a:rPr>
              <a:t> </a:t>
            </a:r>
            <a:endParaRPr lang="en-GB">
              <a:solidFill>
                <a:srgbClr val="DABB00"/>
              </a:solidFill>
            </a:endParaRPr>
          </a:p>
          <a:p>
            <a:endParaRPr lang="en-GB"/>
          </a:p>
        </p:txBody>
      </p:sp>
      <p:sp>
        <p:nvSpPr>
          <p:cNvPr id="4" name="Content Placeholder 3">
            <a:extLst>
              <a:ext uri="{FF2B5EF4-FFF2-40B4-BE49-F238E27FC236}">
                <a16:creationId xmlns:a16="http://schemas.microsoft.com/office/drawing/2014/main" id="{84D6F110-99C8-467E-8720-54E4702487FD}"/>
              </a:ext>
            </a:extLst>
          </p:cNvPr>
          <p:cNvSpPr>
            <a:spLocks noGrp="1"/>
          </p:cNvSpPr>
          <p:nvPr>
            <p:ph sz="quarter" idx="13"/>
          </p:nvPr>
        </p:nvSpPr>
        <p:spPr/>
        <p:txBody>
          <a:bodyPr/>
          <a:lstStyle/>
          <a:p>
            <a:r>
              <a:rPr lang="en-GB" sz="1400" b="1">
                <a:solidFill>
                  <a:schemeClr val="tx2"/>
                </a:solidFill>
              </a:rPr>
              <a:t>Inside Lives is an ongoing online community of 50 individuals to provide longitudinal qualitative insight into responses to the pandemic.</a:t>
            </a:r>
          </a:p>
          <a:p>
            <a:r>
              <a:rPr lang="en-GB" sz="1400"/>
              <a:t>Coverage includes a diverse range of life stages and relevant circumstances – including  those who have lost work, key workers in health &amp; education and those living alone – as well as 10 SME owners drawn from a variety of sectors.</a:t>
            </a:r>
          </a:p>
          <a:p>
            <a:endParaRPr lang="en-GB" sz="1400" b="1">
              <a:solidFill>
                <a:srgbClr val="DABB00"/>
              </a:solidFill>
            </a:endParaRPr>
          </a:p>
          <a:p>
            <a:endParaRPr lang="en-GB" sz="1400"/>
          </a:p>
        </p:txBody>
      </p:sp>
      <p:sp>
        <p:nvSpPr>
          <p:cNvPr id="5" name="Content Placeholder 4">
            <a:extLst>
              <a:ext uri="{FF2B5EF4-FFF2-40B4-BE49-F238E27FC236}">
                <a16:creationId xmlns:a16="http://schemas.microsoft.com/office/drawing/2014/main" id="{DAEB392C-177B-4E61-B598-8727E6E5A4FA}"/>
              </a:ext>
            </a:extLst>
          </p:cNvPr>
          <p:cNvSpPr>
            <a:spLocks noGrp="1"/>
          </p:cNvSpPr>
          <p:nvPr>
            <p:ph sz="quarter" idx="14"/>
          </p:nvPr>
        </p:nvSpPr>
        <p:spPr/>
        <p:txBody>
          <a:bodyPr/>
          <a:lstStyle/>
          <a:p>
            <a:r>
              <a:rPr lang="en-GB" sz="1400" b="1">
                <a:solidFill>
                  <a:schemeClr val="tx2"/>
                </a:solidFill>
              </a:rPr>
              <a:t>It offers fast-turnaround access to experiences, behaviours, feelings and beliefs of people living with, and looking beyond, Covid-19.</a:t>
            </a:r>
          </a:p>
          <a:p>
            <a:br>
              <a:rPr lang="en-GB" sz="1400" b="1">
                <a:solidFill>
                  <a:schemeClr val="tx2"/>
                </a:solidFill>
              </a:rPr>
            </a:br>
            <a:r>
              <a:rPr lang="en-GB" sz="1400"/>
              <a:t>We collect insight via individual tasks to illuminate personal stories and moderated activities to deepen understanding of issues such as home-schooling, flexible working, travel, food practices, and attitudes to sustainability.</a:t>
            </a:r>
            <a:endParaRPr lang="en-GB" sz="1400" b="1">
              <a:solidFill>
                <a:schemeClr val="tx2"/>
              </a:solidFill>
            </a:endParaRPr>
          </a:p>
          <a:p>
            <a:endParaRPr lang="en-GB"/>
          </a:p>
        </p:txBody>
      </p:sp>
      <p:sp>
        <p:nvSpPr>
          <p:cNvPr id="6" name="Content Placeholder 5">
            <a:extLst>
              <a:ext uri="{FF2B5EF4-FFF2-40B4-BE49-F238E27FC236}">
                <a16:creationId xmlns:a16="http://schemas.microsoft.com/office/drawing/2014/main" id="{7966C609-444E-40C0-A9AA-8ACFA89A91F4}"/>
              </a:ext>
            </a:extLst>
          </p:cNvPr>
          <p:cNvSpPr>
            <a:spLocks noGrp="1"/>
          </p:cNvSpPr>
          <p:nvPr>
            <p:ph sz="quarter" idx="15"/>
          </p:nvPr>
        </p:nvSpPr>
        <p:spPr/>
        <p:txBody>
          <a:bodyPr/>
          <a:lstStyle/>
          <a:p>
            <a:r>
              <a:rPr lang="en-GB" sz="1400" b="1">
                <a:solidFill>
                  <a:schemeClr val="tx2"/>
                </a:solidFill>
              </a:rPr>
              <a:t>We engage participants via regular tracking measures and video diaries, alongside weekly bespoke community activities and discussions.</a:t>
            </a:r>
          </a:p>
          <a:p>
            <a:r>
              <a:rPr lang="en-GB" sz="1400"/>
              <a:t>Participants log on twice each week for at least 30 minutes to engage with tasks, moderator probes, and other community members. Reporting is powered by our expert qualitative analysis, and brought to life via video and other multimedia material.</a:t>
            </a:r>
          </a:p>
          <a:p>
            <a:endParaRPr lang="en-GB" sz="1400" b="1">
              <a:solidFill>
                <a:srgbClr val="DABB00"/>
              </a:solidFill>
            </a:endParaRPr>
          </a:p>
          <a:p>
            <a:endParaRPr lang="en-GB" sz="1400"/>
          </a:p>
        </p:txBody>
      </p:sp>
      <p:sp>
        <p:nvSpPr>
          <p:cNvPr id="7" name="Content Placeholder 6">
            <a:extLst>
              <a:ext uri="{FF2B5EF4-FFF2-40B4-BE49-F238E27FC236}">
                <a16:creationId xmlns:a16="http://schemas.microsoft.com/office/drawing/2014/main" id="{58E08BD9-5CA9-44C2-B9CF-57F6AF39EA3D}"/>
              </a:ext>
            </a:extLst>
          </p:cNvPr>
          <p:cNvSpPr>
            <a:spLocks noGrp="1"/>
          </p:cNvSpPr>
          <p:nvPr>
            <p:ph sz="quarter" idx="16"/>
          </p:nvPr>
        </p:nvSpPr>
        <p:spPr/>
        <p:txBody>
          <a:bodyPr/>
          <a:lstStyle/>
          <a:p>
            <a:r>
              <a:rPr lang="en-GB" sz="1400" b="1">
                <a:solidFill>
                  <a:schemeClr val="tx2"/>
                </a:solidFill>
              </a:rPr>
              <a:t>Alongside these free weekly bulletins, we also offer curated access to the panel on a weekly basis and bespoke analysis for your topic of interest.</a:t>
            </a:r>
          </a:p>
          <a:p>
            <a:r>
              <a:rPr lang="en-GB" sz="1400"/>
              <a:t>Curation of the panel for one week, with custom-designed activities and outputs delivered in as little as 2-3 weeks, is available from only £8,275 </a:t>
            </a:r>
          </a:p>
          <a:p>
            <a:r>
              <a:rPr lang="en-GB" sz="1400"/>
              <a:t>In-depth analysis of non-curated weeks is available from £2,800 (excl. VAT)</a:t>
            </a:r>
          </a:p>
          <a:p>
            <a:endParaRPr lang="en-GB" sz="1400"/>
          </a:p>
          <a:p>
            <a:endParaRPr lang="en-GB" sz="1400" b="1">
              <a:solidFill>
                <a:srgbClr val="DABB00"/>
              </a:solidFill>
            </a:endParaRPr>
          </a:p>
          <a:p>
            <a:endParaRPr lang="en-GB" sz="1400"/>
          </a:p>
        </p:txBody>
      </p:sp>
      <p:sp>
        <p:nvSpPr>
          <p:cNvPr id="13" name="Title 1">
            <a:extLst>
              <a:ext uri="{FF2B5EF4-FFF2-40B4-BE49-F238E27FC236}">
                <a16:creationId xmlns:a16="http://schemas.microsoft.com/office/drawing/2014/main" id="{F126AA65-2E5C-4031-ABC0-B099CB2023DD}"/>
              </a:ext>
            </a:extLst>
          </p:cNvPr>
          <p:cNvSpPr txBox="1">
            <a:spLocks/>
          </p:cNvSpPr>
          <p:nvPr/>
        </p:nvSpPr>
        <p:spPr>
          <a:xfrm>
            <a:off x="359999" y="430718"/>
            <a:ext cx="11466875" cy="403200"/>
          </a:xfrm>
          <a:prstGeom prst="rect">
            <a:avLst/>
          </a:prstGeom>
        </p:spPr>
        <p:txBody>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endParaRPr lang="en-GB"/>
          </a:p>
        </p:txBody>
      </p:sp>
      <p:sp>
        <p:nvSpPr>
          <p:cNvPr id="15" name="Text Placeholder 6">
            <a:extLst>
              <a:ext uri="{FF2B5EF4-FFF2-40B4-BE49-F238E27FC236}">
                <a16:creationId xmlns:a16="http://schemas.microsoft.com/office/drawing/2014/main" id="{C7308E22-5422-466D-B955-96ACC5AB1247}"/>
              </a:ext>
            </a:extLst>
          </p:cNvPr>
          <p:cNvSpPr txBox="1">
            <a:spLocks/>
          </p:cNvSpPr>
          <p:nvPr/>
        </p:nvSpPr>
        <p:spPr>
          <a:xfrm>
            <a:off x="360363" y="910800"/>
            <a:ext cx="11466000" cy="39600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i="1">
              <a:latin typeface="Kantar Brown Light"/>
            </a:endParaRPr>
          </a:p>
        </p:txBody>
      </p:sp>
      <p:sp>
        <p:nvSpPr>
          <p:cNvPr id="20" name="Content Placeholder 5">
            <a:extLst>
              <a:ext uri="{FF2B5EF4-FFF2-40B4-BE49-F238E27FC236}">
                <a16:creationId xmlns:a16="http://schemas.microsoft.com/office/drawing/2014/main" id="{1EBB5620-8C1D-4CD7-B2E5-D7072EC83F1F}"/>
              </a:ext>
            </a:extLst>
          </p:cNvPr>
          <p:cNvSpPr txBox="1">
            <a:spLocks/>
          </p:cNvSpPr>
          <p:nvPr/>
        </p:nvSpPr>
        <p:spPr>
          <a:xfrm>
            <a:off x="-2349431" y="1724653"/>
            <a:ext cx="2149200" cy="3999600"/>
          </a:xfrm>
          <a:prstGeom prst="rect">
            <a:avLst/>
          </a:prstGeom>
        </p:spPr>
        <p:txBody>
          <a:bodyPr lIns="0"/>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400" b="1">
              <a:solidFill>
                <a:srgbClr val="DABB00"/>
              </a:solidFill>
              <a:latin typeface="+mj-lt"/>
            </a:endParaRPr>
          </a:p>
        </p:txBody>
      </p:sp>
      <p:sp>
        <p:nvSpPr>
          <p:cNvPr id="21" name="Content Placeholder 6">
            <a:extLst>
              <a:ext uri="{FF2B5EF4-FFF2-40B4-BE49-F238E27FC236}">
                <a16:creationId xmlns:a16="http://schemas.microsoft.com/office/drawing/2014/main" id="{C7CE6967-27FD-48F1-A030-D5D5C071506A}"/>
              </a:ext>
            </a:extLst>
          </p:cNvPr>
          <p:cNvSpPr txBox="1">
            <a:spLocks/>
          </p:cNvSpPr>
          <p:nvPr/>
        </p:nvSpPr>
        <p:spPr>
          <a:xfrm>
            <a:off x="-2693286" y="1628847"/>
            <a:ext cx="2149200" cy="3999600"/>
          </a:xfrm>
          <a:prstGeom prst="rect">
            <a:avLst/>
          </a:prstGeom>
        </p:spPr>
        <p:txBody>
          <a:bodyPr lIns="0"/>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400" b="1">
              <a:solidFill>
                <a:srgbClr val="DABB00"/>
              </a:solidFill>
              <a:latin typeface="+mj-lt"/>
            </a:endParaRPr>
          </a:p>
        </p:txBody>
      </p:sp>
      <p:sp>
        <p:nvSpPr>
          <p:cNvPr id="22" name="Content Placeholder 7">
            <a:extLst>
              <a:ext uri="{FF2B5EF4-FFF2-40B4-BE49-F238E27FC236}">
                <a16:creationId xmlns:a16="http://schemas.microsoft.com/office/drawing/2014/main" id="{34311359-3BD1-436A-A711-2E7B3E564C74}"/>
              </a:ext>
            </a:extLst>
          </p:cNvPr>
          <p:cNvSpPr txBox="1">
            <a:spLocks/>
          </p:cNvSpPr>
          <p:nvPr/>
        </p:nvSpPr>
        <p:spPr>
          <a:xfrm>
            <a:off x="-2322925" y="2121959"/>
            <a:ext cx="2149200" cy="3999600"/>
          </a:xfrm>
          <a:prstGeom prst="rect">
            <a:avLst/>
          </a:prstGeom>
        </p:spPr>
        <p:txBody>
          <a:bodyPr vert="horz" lIns="0" tIns="0" rIns="0" bIns="0" rtlCol="0" anchor="t">
            <a:noAutofit/>
          </a:bodyPr>
          <a:lstStyle>
            <a:lvl1pPr marL="0" indent="0" algn="l" defTabSz="914400" rtl="0" eaLnBrk="1" latinLnBrk="0" hangingPunct="1">
              <a:lnSpc>
                <a:spcPct val="100000"/>
              </a:lnSpc>
              <a:spcBef>
                <a:spcPts val="200"/>
              </a:spcBef>
              <a:buFont typeface="Arial" panose="020B0604020202020204" pitchFamily="34" charset="0"/>
              <a:buNone/>
              <a:defRPr sz="4000" b="0" kern="1200">
                <a:solidFill>
                  <a:schemeClr val="bg1"/>
                </a:solidFill>
                <a:latin typeface="+mn-lt"/>
                <a:ea typeface="+mn-ea"/>
                <a:cs typeface="+mn-cs"/>
              </a:defRPr>
            </a:lvl1pPr>
            <a:lvl2pPr marL="0" indent="0" algn="l" defTabSz="914400" rtl="0" eaLnBrk="1" latinLnBrk="0" hangingPunct="1">
              <a:lnSpc>
                <a:spcPct val="100000"/>
              </a:lnSpc>
              <a:spcBef>
                <a:spcPts val="200"/>
              </a:spcBef>
              <a:buFont typeface="Arial" panose="020B0604020202020204" pitchFamily="34" charset="0"/>
              <a:buNone/>
              <a:defRPr sz="2200" b="0" kern="1200">
                <a:solidFill>
                  <a:schemeClr val="bg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400" b="1">
              <a:solidFill>
                <a:srgbClr val="DABB00"/>
              </a:solidFill>
              <a:latin typeface="+mj-lt"/>
            </a:endParaRPr>
          </a:p>
        </p:txBody>
      </p:sp>
      <p:sp>
        <p:nvSpPr>
          <p:cNvPr id="29" name="Content Placeholder 8">
            <a:extLst>
              <a:ext uri="{FF2B5EF4-FFF2-40B4-BE49-F238E27FC236}">
                <a16:creationId xmlns:a16="http://schemas.microsoft.com/office/drawing/2014/main" id="{E1879F42-E8EA-4429-A77A-B95CAFAA691C}"/>
              </a:ext>
            </a:extLst>
          </p:cNvPr>
          <p:cNvSpPr txBox="1">
            <a:spLocks/>
          </p:cNvSpPr>
          <p:nvPr/>
        </p:nvSpPr>
        <p:spPr>
          <a:xfrm>
            <a:off x="11650853" y="1784948"/>
            <a:ext cx="2149200" cy="3999600"/>
          </a:xfrm>
          <a:prstGeom prst="rect">
            <a:avLst/>
          </a:prstGeom>
        </p:spPr>
        <p:txBody>
          <a:bodyPr vert="horz" lIns="0" tIns="0" rIns="0" bIns="0" rtlCol="0" anchor="t">
            <a:noAutofit/>
          </a:bodyPr>
          <a:lstStyle>
            <a:lvl1pPr marL="0" indent="0" algn="l" defTabSz="914400" rtl="0" eaLnBrk="1" latinLnBrk="0" hangingPunct="1">
              <a:lnSpc>
                <a:spcPct val="100000"/>
              </a:lnSpc>
              <a:spcBef>
                <a:spcPts val="200"/>
              </a:spcBef>
              <a:buFont typeface="Arial" panose="020B0604020202020204" pitchFamily="34" charset="0"/>
              <a:buNone/>
              <a:defRPr sz="4000" b="0" kern="1200">
                <a:solidFill>
                  <a:schemeClr val="bg1"/>
                </a:solidFill>
                <a:latin typeface="+mn-lt"/>
                <a:ea typeface="+mn-ea"/>
                <a:cs typeface="+mn-cs"/>
              </a:defRPr>
            </a:lvl1pPr>
            <a:lvl2pPr marL="0" indent="0" algn="l" defTabSz="914400" rtl="0" eaLnBrk="1" latinLnBrk="0" hangingPunct="1">
              <a:lnSpc>
                <a:spcPct val="100000"/>
              </a:lnSpc>
              <a:spcBef>
                <a:spcPts val="200"/>
              </a:spcBef>
              <a:buFont typeface="Arial" panose="020B0604020202020204" pitchFamily="34" charset="0"/>
              <a:buNone/>
              <a:defRPr sz="2200" b="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400" b="1">
              <a:solidFill>
                <a:srgbClr val="DABB00"/>
              </a:solidFill>
              <a:latin typeface="+mj-lt"/>
            </a:endParaRPr>
          </a:p>
        </p:txBody>
      </p:sp>
      <p:sp>
        <p:nvSpPr>
          <p:cNvPr id="30" name="Rectangle 29">
            <a:extLst>
              <a:ext uri="{FF2B5EF4-FFF2-40B4-BE49-F238E27FC236}">
                <a16:creationId xmlns:a16="http://schemas.microsoft.com/office/drawing/2014/main" id="{FB85A229-6D73-42DF-A481-96C9DD23A798}"/>
              </a:ext>
            </a:extLst>
          </p:cNvPr>
          <p:cNvSpPr/>
          <p:nvPr/>
        </p:nvSpPr>
        <p:spPr>
          <a:xfrm>
            <a:off x="8060928" y="6187748"/>
            <a:ext cx="4131072" cy="543236"/>
          </a:xfrm>
          <a:prstGeom prst="rect">
            <a:avLst/>
          </a:prstGeom>
          <a:noFill/>
        </p:spPr>
        <p:txBody>
          <a:bodyPr wrap="square" anchor="ctr">
            <a:noAutofit/>
          </a:bodyPr>
          <a:lstStyle/>
          <a:p>
            <a:pPr algn="ctr"/>
            <a:r>
              <a:rPr lang="en-GB">
                <a:solidFill>
                  <a:srgbClr val="333333"/>
                </a:solidFill>
                <a:latin typeface="+mj-lt"/>
                <a:hlinkClick r:id="rId3"/>
              </a:rPr>
              <a:t>Email our team to find out more</a:t>
            </a:r>
            <a:endParaRPr lang="de-DE">
              <a:solidFill>
                <a:srgbClr val="333333"/>
              </a:solidFill>
              <a:latin typeface="+mj-lt"/>
            </a:endParaRPr>
          </a:p>
        </p:txBody>
      </p:sp>
      <p:sp>
        <p:nvSpPr>
          <p:cNvPr id="25" name="Content Placeholder 4">
            <a:extLst>
              <a:ext uri="{FF2B5EF4-FFF2-40B4-BE49-F238E27FC236}">
                <a16:creationId xmlns:a16="http://schemas.microsoft.com/office/drawing/2014/main" id="{EBC0753C-7013-4107-96C7-ABABDB631052}"/>
              </a:ext>
            </a:extLst>
          </p:cNvPr>
          <p:cNvSpPr txBox="1">
            <a:spLocks/>
          </p:cNvSpPr>
          <p:nvPr/>
        </p:nvSpPr>
        <p:spPr>
          <a:xfrm>
            <a:off x="-2623469" y="1676750"/>
            <a:ext cx="2149200" cy="3999600"/>
          </a:xfrm>
          <a:prstGeom prst="rect">
            <a:avLst/>
          </a:prstGeom>
        </p:spPr>
        <p:txBody>
          <a:bodyPr lIns="0"/>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400">
              <a:solidFill>
                <a:srgbClr val="DABB00"/>
              </a:solidFill>
              <a:latin typeface="+mj-lt"/>
            </a:endParaRPr>
          </a:p>
        </p:txBody>
      </p:sp>
      <p:sp>
        <p:nvSpPr>
          <p:cNvPr id="19" name="Footer Placeholder 2">
            <a:extLst>
              <a:ext uri="{FF2B5EF4-FFF2-40B4-BE49-F238E27FC236}">
                <a16:creationId xmlns:a16="http://schemas.microsoft.com/office/drawing/2014/main" id="{43BF006F-C3F5-4871-860B-72FDC46A1BAD}"/>
              </a:ext>
            </a:extLst>
          </p:cNvPr>
          <p:cNvSpPr>
            <a:spLocks noGrp="1"/>
          </p:cNvSpPr>
          <p:nvPr/>
        </p:nvSpPr>
        <p:spPr>
          <a:xfrm>
            <a:off x="2345836" y="6390000"/>
            <a:ext cx="7495200" cy="198000"/>
          </a:xfrm>
          <a:prstGeom prst="rect">
            <a:avLst/>
          </a:prstGeom>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tx1"/>
                </a:solidFill>
              </a:rPr>
              <a:t>Confidential – not for distribution</a:t>
            </a:r>
          </a:p>
        </p:txBody>
      </p:sp>
      <p:sp>
        <p:nvSpPr>
          <p:cNvPr id="9" name="Slide Number Placeholder 8">
            <a:extLst>
              <a:ext uri="{FF2B5EF4-FFF2-40B4-BE49-F238E27FC236}">
                <a16:creationId xmlns:a16="http://schemas.microsoft.com/office/drawing/2014/main" id="{DF57E8C0-252E-401E-A84F-7652EC13ED1D}"/>
              </a:ext>
            </a:extLst>
          </p:cNvPr>
          <p:cNvSpPr>
            <a:spLocks noGrp="1"/>
          </p:cNvSpPr>
          <p:nvPr>
            <p:ph type="sldNum" sz="quarter" idx="10"/>
          </p:nvPr>
        </p:nvSpPr>
        <p:spPr/>
        <p:txBody>
          <a:bodyPr/>
          <a:lstStyle/>
          <a:p>
            <a:fld id="{4034BEE3-566C-4068-A777-C3A4762E861B}" type="slidenum">
              <a:rPr lang="en-GB" smtClean="0"/>
              <a:pPr/>
              <a:t>9</a:t>
            </a:fld>
            <a:endParaRPr lang="en-GB"/>
          </a:p>
        </p:txBody>
      </p:sp>
    </p:spTree>
    <p:extLst>
      <p:ext uri="{BB962C8B-B14F-4D97-AF65-F5344CB8AC3E}">
        <p14:creationId xmlns:p14="http://schemas.microsoft.com/office/powerpoint/2010/main" val="110138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LICKSLIDES" val="6.1"/>
  <p:tag name="VERSIONID" val="711"/>
  <p:tag name="INCLUDEPAGENUMBERS" val="True"/>
  <p:tag name="EXCLUDEHIDDENSLIDES" val="False"/>
  <p:tag name="NUMBEROFPAGES" val="10"/>
</p:tagLst>
</file>

<file path=ppt/tags/tag10.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11.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ags/tag12.xml><?xml version="1.0" encoding="utf-8"?>
<p:tagLst xmlns:a="http://schemas.openxmlformats.org/drawingml/2006/main" xmlns:r="http://schemas.openxmlformats.org/officeDocument/2006/relationships" xmlns:p="http://schemas.openxmlformats.org/presentationml/2006/main">
  <p:tag name="LOGO_DIVIDER" val="ClientLogoAll"/>
</p:tagLst>
</file>

<file path=ppt/tags/tag13.xml><?xml version="1.0" encoding="utf-8"?>
<p:tagLst xmlns:a="http://schemas.openxmlformats.org/drawingml/2006/main" xmlns:r="http://schemas.openxmlformats.org/officeDocument/2006/relationships" xmlns:p="http://schemas.openxmlformats.org/presentationml/2006/main">
  <p:tag name="LOGO" val="CLIENTLOGOALL"/>
  <p:tag name="LOGO_TYPE" val="MAIN"/>
  <p:tag name="LOGO_LAYOUT_NAME" val="KANTAR TEMPLATE MASTER"/>
  <p:tag name="LOGO_OFFSET_TOP" val="0"/>
  <p:tag name="LOGO_OFFSET_BOTTOM" val="0"/>
  <p:tag name="LOGO_NEXT_TO" val="GRAPHIC 36"/>
</p:tagLst>
</file>

<file path=ppt/tags/tag1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15.xml><?xml version="1.0" encoding="utf-8"?>
<p:tagLst xmlns:a="http://schemas.openxmlformats.org/drawingml/2006/main" xmlns:r="http://schemas.openxmlformats.org/officeDocument/2006/relationships" xmlns:p="http://schemas.openxmlformats.org/presentationml/2006/main">
  <p:tag name="LOGO" val="CLIENTLOGOALL"/>
  <p:tag name="LOGO_TYPE" val="MAIN"/>
  <p:tag name="LOGO_LAYOUT_NAME" val="TITLE SLIDE 1 (WHITE)"/>
  <p:tag name="LOGO_OFFSET_TOP" val="0"/>
  <p:tag name="LOGO_OFFSET_BOTTOM" val="0"/>
</p:tagLst>
</file>

<file path=ppt/tags/tag16.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17.xml><?xml version="1.0" encoding="utf-8"?>
<p:tagLst xmlns:a="http://schemas.openxmlformats.org/drawingml/2006/main" xmlns:r="http://schemas.openxmlformats.org/officeDocument/2006/relationships" xmlns:p="http://schemas.openxmlformats.org/presentationml/2006/main">
  <p:tag name="LOGO" val="CLIENTLOGOALL"/>
  <p:tag name="LOGO_TYPE" val="MAIN"/>
  <p:tag name="LOGO_LAYOUT_NAME" val="TITLE SLIDE WITH IMAGE (WHITE)"/>
  <p:tag name="LOGO_OFFSET_TOP" val="0"/>
  <p:tag name="LOGO_OFFSET_BOTTOM" val="0"/>
</p:tagLst>
</file>

<file path=ppt/tags/tag18.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19.xml><?xml version="1.0" encoding="utf-8"?>
<p:tagLst xmlns:a="http://schemas.openxmlformats.org/drawingml/2006/main" xmlns:r="http://schemas.openxmlformats.org/officeDocument/2006/relationships" xmlns:p="http://schemas.openxmlformats.org/presentationml/2006/main">
  <p:tag name="LOGO" val="CLIENTLOGOALL"/>
  <p:tag name="LOGO_TYPE" val="MAIN"/>
  <p:tag name="LOGO_LAYOUT_NAME" val="TITLE SLIDE 1 (BLACK)"/>
  <p:tag name="LOGO_OFFSET_TOP" val="0"/>
  <p:tag name="LOGO_OFFSET_BOTTOM" val="0"/>
</p:tagLst>
</file>

<file path=ppt/tags/tag2.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20.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21.xml><?xml version="1.0" encoding="utf-8"?>
<p:tagLst xmlns:a="http://schemas.openxmlformats.org/drawingml/2006/main" xmlns:r="http://schemas.openxmlformats.org/officeDocument/2006/relationships" xmlns:p="http://schemas.openxmlformats.org/presentationml/2006/main">
  <p:tag name="LOGO" val="CLIENTLOGOALL"/>
  <p:tag name="LOGO_TYPE" val="MAIN"/>
  <p:tag name="LOGO_LAYOUT_NAME" val="TITLE SLIDE WITH IMAGE (BLACK)"/>
  <p:tag name="LOGO_OFFSET_TOP" val="0"/>
  <p:tag name="LOGO_OFFSET_BOTTOM" val="0"/>
</p:tagLst>
</file>

<file path=ppt/tags/tag22.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23.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ags/tag2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25.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26.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27.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28.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29.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ags/tag3.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ags/tag30.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31.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32.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33.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3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 name="LINKEDTO" val="56087165"/>
  <p:tag name="SOURCEHASH" val="35022440"/>
  <p:tag name="SHAPETYPE" val="BACKGROUNDSHAPE"/>
</p:tagLst>
</file>

<file path=ppt/tags/tag35.xml><?xml version="1.0" encoding="utf-8"?>
<p:tagLst xmlns:a="http://schemas.openxmlformats.org/drawingml/2006/main" xmlns:r="http://schemas.openxmlformats.org/officeDocument/2006/relationships" xmlns:p="http://schemas.openxmlformats.org/presentationml/2006/main">
  <p:tag name="SHAPE" val="GRADIENT"/>
  <p:tag name="OVERLAY" val="17618221"/>
  <p:tag name="LINKEDTO" val="17618221"/>
</p:tagLst>
</file>

<file path=ppt/tags/tag36.xml><?xml version="1.0" encoding="utf-8"?>
<p:tagLst xmlns:a="http://schemas.openxmlformats.org/drawingml/2006/main" xmlns:r="http://schemas.openxmlformats.org/officeDocument/2006/relationships" xmlns:p="http://schemas.openxmlformats.org/presentationml/2006/main">
  <p:tag name="WIDTH" val="693.1652"/>
  <p:tag name="HEIGHT" val="19.36228"/>
  <p:tag name="TOP" val="442.9565"/>
  <p:tag name="LEFT" val="15.4348"/>
</p:tagLst>
</file>

<file path=ppt/tags/tag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5.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6.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7.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8.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9.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heme/theme1.xml><?xml version="1.0" encoding="utf-8"?>
<a:theme xmlns:a="http://schemas.openxmlformats.org/drawingml/2006/main" name="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C23FF744-6EF1-4703-9F18-C96C6AEBAFAC}"/>
    </a:ext>
  </a:extLst>
</a:theme>
</file>

<file path=ppt/theme/theme2.xml><?xml version="1.0" encoding="utf-8"?>
<a:theme xmlns:a="http://schemas.openxmlformats.org/drawingml/2006/main" name="Content slides - no sub heading">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7A923A3C-D6AD-4A15-9DE6-539C7735FA86}"/>
    </a:ext>
  </a:extLst>
</a:theme>
</file>

<file path=ppt/theme/theme3.xml><?xml version="1.0" encoding="utf-8"?>
<a:theme xmlns:a="http://schemas.openxmlformats.org/drawingml/2006/main" name="Technical">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7EC7FA21-6B0F-4391-A2F7-DA03143FE932}"/>
    </a:ext>
  </a:extLst>
</a:theme>
</file>

<file path=ppt/theme/theme4.xml><?xml version="1.0" encoding="utf-8"?>
<a:theme xmlns:a="http://schemas.openxmlformats.org/drawingml/2006/main" name="1_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C23FF744-6EF1-4703-9F18-C96C6AEBAFAC}"/>
    </a:ext>
  </a:extLst>
</a:theme>
</file>

<file path=ppt/theme/theme5.xml><?xml version="1.0" encoding="utf-8"?>
<a:theme xmlns:a="http://schemas.openxmlformats.org/drawingml/2006/main" name="2_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3C876EC4-F5EB-4336-8A00-ADFA63F030EA}" vid="{441AA9EB-6E1A-4513-8D89-B871A060ABD4}"/>
    </a:ext>
  </a:extLst>
</a:theme>
</file>

<file path=ppt/theme/theme6.xml><?xml version="1.0" encoding="utf-8"?>
<a:theme xmlns:a="http://schemas.openxmlformats.org/drawingml/2006/main" name="3_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3C876EC4-F5EB-4336-8A00-ADFA63F030EA}" vid="{441AA9EB-6E1A-4513-8D89-B871A060ABD4}"/>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BFC3CC0408ACC4983F33256390634F8" ma:contentTypeVersion="6" ma:contentTypeDescription="Create a new document." ma:contentTypeScope="" ma:versionID="58dfc9e348cdbb55751f3c8bebd00e8c">
  <xsd:schema xmlns:xsd="http://www.w3.org/2001/XMLSchema" xmlns:xs="http://www.w3.org/2001/XMLSchema" xmlns:p="http://schemas.microsoft.com/office/2006/metadata/properties" xmlns:ns2="18d7e259-1c68-49b9-b193-e51ff5dae45b" xmlns:ns3="c6af808d-b178-45fa-a750-8b6720127fe3" targetNamespace="http://schemas.microsoft.com/office/2006/metadata/properties" ma:root="true" ma:fieldsID="fdd5f59e1bd8d978afa98deccda0d775" ns2:_="" ns3:_="">
    <xsd:import namespace="18d7e259-1c68-49b9-b193-e51ff5dae45b"/>
    <xsd:import namespace="c6af808d-b178-45fa-a750-8b6720127fe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d7e259-1c68-49b9-b193-e51ff5dae4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af808d-b178-45fa-a750-8b6720127fe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c6af808d-b178-45fa-a750-8b6720127fe3">
      <UserInfo>
        <DisplayName>Joyce, Lucy (TSMLP)</DisplayName>
        <AccountId>10</AccountId>
        <AccountType/>
      </UserInfo>
    </SharedWithUsers>
  </documentManagement>
</p:properties>
</file>

<file path=customXml/itemProps1.xml><?xml version="1.0" encoding="utf-8"?>
<ds:datastoreItem xmlns:ds="http://schemas.openxmlformats.org/officeDocument/2006/customXml" ds:itemID="{BC375B81-FBF5-4924-A5E0-F0376D8E7D52}">
  <ds:schemaRefs>
    <ds:schemaRef ds:uri="http://schemas.microsoft.com/sharepoint/v3/contenttype/forms"/>
  </ds:schemaRefs>
</ds:datastoreItem>
</file>

<file path=customXml/itemProps2.xml><?xml version="1.0" encoding="utf-8"?>
<ds:datastoreItem xmlns:ds="http://schemas.openxmlformats.org/officeDocument/2006/customXml" ds:itemID="{58731A23-75A7-4949-8E6D-6225D1D0A0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d7e259-1c68-49b9-b193-e51ff5dae45b"/>
    <ds:schemaRef ds:uri="c6af808d-b178-45fa-a750-8b6720127f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193883-9DEF-4394-A746-8B0504B231C0}">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8d7e259-1c68-49b9-b193-e51ff5dae45b"/>
    <ds:schemaRef ds:uri="http://purl.org/dc/elements/1.1/"/>
    <ds:schemaRef ds:uri="http://schemas.microsoft.com/office/2006/metadata/properties"/>
    <ds:schemaRef ds:uri="c6af808d-b178-45fa-a750-8b6720127fe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1197</Words>
  <Application>Microsoft Office PowerPoint</Application>
  <PresentationFormat>Widescreen</PresentationFormat>
  <Paragraphs>110</Paragraphs>
  <Slides>10</Slides>
  <Notes>10</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10</vt:i4>
      </vt:variant>
    </vt:vector>
  </HeadingPairs>
  <TitlesOfParts>
    <vt:vector size="21" baseType="lpstr">
      <vt:lpstr>Kantar Brown Light</vt:lpstr>
      <vt:lpstr>Arial</vt:lpstr>
      <vt:lpstr>Calibri</vt:lpstr>
      <vt:lpstr>Times New Roman</vt:lpstr>
      <vt:lpstr>Wingdings</vt:lpstr>
      <vt:lpstr>Kantar template master</vt:lpstr>
      <vt:lpstr>Content slides - no sub heading</vt:lpstr>
      <vt:lpstr>Technical</vt:lpstr>
      <vt:lpstr>1_Kantar template master</vt:lpstr>
      <vt:lpstr>2_Kantar template master</vt:lpstr>
      <vt:lpstr>3_Kantar template master</vt:lpstr>
      <vt:lpstr>Inside Lives  Longitudinal qualitative community of citizens and small business owners </vt:lpstr>
      <vt:lpstr>PowerPoint Presentation</vt:lpstr>
      <vt:lpstr>Community members take part in three weekly tasks </vt:lpstr>
      <vt:lpstr>Support for the government dropped in the last week </vt:lpstr>
      <vt:lpstr>New government strategy and ‘Stay alert’ messaging was roundly felt              to lack clarity and therefore depend on interpretation by the public</vt:lpstr>
      <vt:lpstr>Although trust in the government fell, trust in other public institutions            and in scientists remained high   </vt:lpstr>
      <vt:lpstr>In the perceived absence of consistent advice participants discussed              relying on ‘common sense’ or simple heuristics to guide behaviour  </vt:lpstr>
      <vt:lpstr>Upcoming topics </vt:lpstr>
      <vt:lpstr>Inside Lives offers rapid access to a rich qualitative understanding of public experiences, feelings and beliefs during the Covid-19 crisis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Division</dc:title>
  <dc:subject>Sub-heading</dc:subject>
  <dc:creator>Collins, Benjamin (TSMLP)</dc:creator>
  <cp:keywords>Project reference</cp:keywords>
  <dc:description>Date</dc:description>
  <cp:lastModifiedBy>Roberts, Nick (TSMLP)</cp:lastModifiedBy>
  <cp:revision>14</cp:revision>
  <cp:lastPrinted>2017-03-24T13:40:26Z</cp:lastPrinted>
  <dcterms:created xsi:type="dcterms:W3CDTF">2020-04-15T06:38:03Z</dcterms:created>
  <dcterms:modified xsi:type="dcterms:W3CDTF">2020-06-03T11:56:31Z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0x0101006BFC3CC0408ACC4983F33256390634F8</vt:lpwstr>
  </property>
</Properties>
</file>